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 standalone="yes"?>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3017500" cy="10007601"/>
  <p:notesSz cx="13017500" cy="10007601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/Relationships>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qingdu@taobao.com" TargetMode="External"/><Relationship Id="rId3" Type="http://schemas.openxmlformats.org/officeDocument/2006/relationships/image" Target="../media/image1.jpg"/></Relationships>

</file>

<file path=ppt/slides/_rels/slide1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/Relationships>

</file>

<file path=ppt/slides/_rels/slide1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

</file>

<file path=ppt/slides/_rels/slide1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

</file>

<file path=ppt/slides/_rels/slide1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/Relationships>

</file>

<file path=ppt/slides/_rels/slide1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

</file>

<file path=ppt/slides/_rels/slide1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

</file>

<file path=ppt/slides/_rels/slide1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

</file>

<file path=ppt/slides/_rels/slide1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

</file>

<file path=ppt/slides/_rels/slide1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

</file>

<file path=ppt/slides/_rels/slide1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

</file>

<file path=ppt/slides/_rels/slide2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/Relationships>

</file>

<file path=ppt/slides/_rels/slide2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g"/></Relationships>

</file>

<file path=ppt/slides/_rels/slide2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/Relationships>

</file>

<file path=ppt/slides/_rels/slide2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g"/><Relationship Id="rId3" Type="http://schemas.openxmlformats.org/officeDocument/2006/relationships/image" Target="../media/image38.jpg"/><Relationship Id="rId4" Type="http://schemas.openxmlformats.org/officeDocument/2006/relationships/image" Target="../media/image39.png"/></Relationships>

</file>

<file path=ppt/slides/_rels/slide2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

</file>

<file path=ppt/slides/_rels/slide2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

</file>

<file path=ppt/slides/_rels/slide2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

</file>

<file path=ppt/slides/_rels/slide2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g"/></Relationships>

</file>

<file path=ppt/slides/_rels/slide2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/Relationships>

</file>

<file path=ppt/slides/_rels/slide2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jp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

</file>

<file path=ppt/slides/_rels/slide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

</file>

<file path=ppt/slides/_rels/slide3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jpg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

</file>

<file path=ppt/slides/_rels/slide3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3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3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jpg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

</file>

<file path=ppt/slides/_rels/slide3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ode.google.com/p/chromedevtools/" TargetMode="External"/><Relationship Id="rId3" Type="http://schemas.openxmlformats.org/officeDocument/2006/relationships/hyperlink" Target="http://bit.ly/eQl7iI" TargetMode="External"/><Relationship Id="rId4" Type="http://schemas.openxmlformats.org/officeDocument/2006/relationships/image" Target="../media/image71.jpg"/></Relationships>

</file>

<file path=ppt/slides/_rels/slide3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visionmedia/expresso" TargetMode="External"/><Relationship Id="rId3" Type="http://schemas.openxmlformats.org/officeDocument/2006/relationships/hyperlink" Target="https://github.com/visionmedia/expresso" TargetMode="External"/><Relationship Id="rId4" Type="http://schemas.openxmlformats.org/officeDocument/2006/relationships/hyperlink" Target="https://github.com/caolan/nodeunit" TargetMode="External"/><Relationship Id="rId5" Type="http://schemas.openxmlformats.org/officeDocument/2006/relationships/hyperlink" Target="https://github.com/caolan/nodeunit" TargetMode="External"/><Relationship Id="rId6" Type="http://schemas.openxmlformats.org/officeDocument/2006/relationships/image" Target="../media/image72.jpg"/></Relationships>

</file>

<file path=ppt/slides/_rels/slide3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jp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

</file>

<file path=ppt/slides/_rels/slide3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jpg"/><Relationship Id="rId3" Type="http://schemas.openxmlformats.org/officeDocument/2006/relationships/image" Target="../media/image77.jpg"/><Relationship Id="rId4" Type="http://schemas.openxmlformats.org/officeDocument/2006/relationships/image" Target="../media/image78.png"/></Relationships>

</file>

<file path=ppt/slides/_rels/slide3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jpg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

</file>

<file path=ppt/slides/_rels/slide3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npmjs.org/install.sh" TargetMode="External"/><Relationship Id="rId3" Type="http://schemas.openxmlformats.org/officeDocument/2006/relationships/image" Target="../media/image82.jpg"/></Relationships>

</file>

<file path=ppt/slides/_rels/slide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6" Type="http://schemas.openxmlformats.org/officeDocument/2006/relationships/image" Target="../media/image10.png"/></Relationships>

</file>

<file path=ppt/slides/_rels/slide4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ommonjs.org/" TargetMode="External"/><Relationship Id="rId3" Type="http://schemas.openxmlformats.org/officeDocument/2006/relationships/hyperlink" Target="http://howtonode.org/" TargetMode="External"/><Relationship Id="rId4" Type="http://schemas.openxmlformats.org/officeDocument/2006/relationships/image" Target="../media/image83.jpg"/></Relationships>

</file>

<file path=ppt/slides/_rels/slide4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jpg"/><Relationship Id="rId3" Type="http://schemas.openxmlformats.org/officeDocument/2006/relationships/image" Target="../media/image85.jpg"/><Relationship Id="rId4" Type="http://schemas.openxmlformats.org/officeDocument/2006/relationships/image" Target="../media/image86.png"/></Relationships>

</file>

<file path=ppt/slides/_rels/slide4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jp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jpg"/></Relationships>

</file>

<file path=ppt/slides/_rels/slide4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kissyteam/nodejs-kissy" TargetMode="External"/><Relationship Id="rId3" Type="http://schemas.openxmlformats.org/officeDocument/2006/relationships/image" Target="../media/image91.jpg"/></Relationships>

</file>

<file path=ppt/slides/_rels/slide4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jpg"/></Relationships>

</file>

<file path=ppt/slides/_rels/slide4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jp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image" Target="../media/image105.png"/><Relationship Id="rId15" Type="http://schemas.openxmlformats.org/officeDocument/2006/relationships/image" Target="../media/image106.png"/><Relationship Id="rId16" Type="http://schemas.openxmlformats.org/officeDocument/2006/relationships/image" Target="../media/image107.png"/><Relationship Id="rId17" Type="http://schemas.openxmlformats.org/officeDocument/2006/relationships/image" Target="../media/image108.png"/><Relationship Id="rId18" Type="http://schemas.openxmlformats.org/officeDocument/2006/relationships/image" Target="../media/image109.png"/><Relationship Id="rId19" Type="http://schemas.openxmlformats.org/officeDocument/2006/relationships/image" Target="../media/image110.png"/><Relationship Id="rId20" Type="http://schemas.openxmlformats.org/officeDocument/2006/relationships/image" Target="../media/image111.png"/><Relationship Id="rId21" Type="http://schemas.openxmlformats.org/officeDocument/2006/relationships/image" Target="../media/image112.png"/><Relationship Id="rId22" Type="http://schemas.openxmlformats.org/officeDocument/2006/relationships/image" Target="../media/image113.png"/><Relationship Id="rId23" Type="http://schemas.openxmlformats.org/officeDocument/2006/relationships/image" Target="../media/image114.png"/><Relationship Id="rId24" Type="http://schemas.openxmlformats.org/officeDocument/2006/relationships/image" Target="../media/image115.png"/><Relationship Id="rId25" Type="http://schemas.openxmlformats.org/officeDocument/2006/relationships/image" Target="../media/image116.png"/></Relationships>

</file>

<file path=ppt/slides/_rels/slide4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jpg"/><Relationship Id="rId3" Type="http://schemas.openxmlformats.org/officeDocument/2006/relationships/image" Target="../media/image118.png"/></Relationships>

</file>

<file path=ppt/slides/_rels/slide4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jpg"/></Relationships>

</file>

<file path=ppt/slides/_rels/slide4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jpg"/><Relationship Id="rId3" Type="http://schemas.openxmlformats.org/officeDocument/2006/relationships/image" Target="../media/image121.jpg"/><Relationship Id="rId4" Type="http://schemas.openxmlformats.org/officeDocument/2006/relationships/image" Target="../media/image122.png"/></Relationships>

</file>

<file path=ppt/slides/_rels/slide4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jpg"/></Relationships>

</file>

<file path=ppt/slides/_rels/slide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

</file>

<file path=ppt/slides/_rels/slide5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jpg"/><Relationship Id="rId3" Type="http://schemas.openxmlformats.org/officeDocument/2006/relationships/image" Target="../media/image125.jpg"/><Relationship Id="rId4" Type="http://schemas.openxmlformats.org/officeDocument/2006/relationships/image" Target="../media/image126.png"/></Relationships>

</file>

<file path=ppt/slides/_rels/slide5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qconbeijing.com/" TargetMode="External"/><Relationship Id="rId3" Type="http://schemas.openxmlformats.org/officeDocument/2006/relationships/hyperlink" Target="http://www.qconhangzhou.com" TargetMode="External"/><Relationship Id="rId4" Type="http://schemas.openxmlformats.org/officeDocument/2006/relationships/image" Target="../media/image127.jpg"/><Relationship Id="rId5" Type="http://schemas.openxmlformats.org/officeDocument/2006/relationships/image" Target="../media/image128.png"/><Relationship Id="rId6" Type="http://schemas.openxmlformats.org/officeDocument/2006/relationships/image" Target="../media/image129.jpg"/><Relationship Id="rId7" Type="http://schemas.openxmlformats.org/officeDocument/2006/relationships/image" Target="../media/image130.png"/></Relationships>

</file>

<file path=ppt/slides/_rels/slide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

</file>

<file path=ppt/slides/_rels/slide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

</file>

<file path=ppt/slides/_rels/slide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Relationship Id="rId4" Type="http://schemas.openxmlformats.org/officeDocument/2006/relationships/image" Target="../media/image16.png"/></Relationships>

</file>

<file path=ppt/slides/_rels/slide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Relationship Id="rId4" Type="http://schemas.openxmlformats.org/officeDocument/2006/relationships/image" Target="../media/image19.png"/></Relationships>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2773410" marR="2773454" algn="ctr">
              <a:lnSpc>
                <a:spcPct val="96638"/>
              </a:lnSpc>
              <a:spcBef>
                <a:spcPts val="22267"/>
              </a:spcBef>
            </a:pPr>
            <a:r>
              <a:rPr dirty="0" smtClean="0" sz="6600" spc="0">
                <a:solidFill>
                  <a:srgbClr val="FEFFFF"/>
                </a:solidFill>
                <a:latin typeface="Gill Sans MT"/>
                <a:cs typeface="Gill Sans MT"/>
              </a:rPr>
              <a:t>Se</a:t>
            </a:r>
            <a:r>
              <a:rPr dirty="0" smtClean="0" sz="6600" spc="194">
                <a:solidFill>
                  <a:srgbClr val="FEFFFF"/>
                </a:solidFill>
                <a:latin typeface="Gill Sans MT"/>
                <a:cs typeface="Gill Sans MT"/>
              </a:rPr>
              <a:t>r</a:t>
            </a:r>
            <a:r>
              <a:rPr dirty="0" smtClean="0" sz="6600" spc="-129">
                <a:solidFill>
                  <a:srgbClr val="FEFFFF"/>
                </a:solidFill>
                <a:latin typeface="Gill Sans MT"/>
                <a:cs typeface="Gill Sans MT"/>
              </a:rPr>
              <a:t>v</a:t>
            </a:r>
            <a:r>
              <a:rPr dirty="0" smtClean="0" sz="6600" spc="0">
                <a:solidFill>
                  <a:srgbClr val="FEFFFF"/>
                </a:solidFill>
                <a:latin typeface="Gill Sans MT"/>
                <a:cs typeface="Gill Sans MT"/>
              </a:rPr>
              <a:t>e</a:t>
            </a:r>
            <a:r>
              <a:rPr dirty="0" smtClean="0" sz="6600" spc="-529">
                <a:solidFill>
                  <a:srgbClr val="FEFFFF"/>
                </a:solidFill>
                <a:latin typeface="Gill Sans MT"/>
                <a:cs typeface="Gill Sans MT"/>
              </a:rPr>
              <a:t>r</a:t>
            </a:r>
            <a:r>
              <a:rPr dirty="0" smtClean="0" sz="6600" spc="0">
                <a:solidFill>
                  <a:srgbClr val="FEFFFF"/>
                </a:solidFill>
                <a:latin typeface="Gill Sans MT"/>
                <a:cs typeface="Gill Sans MT"/>
              </a:rPr>
              <a:t>-Side</a:t>
            </a:r>
            <a:r>
              <a:rPr dirty="0" smtClean="0" sz="66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6600" spc="0">
                <a:solidFill>
                  <a:srgbClr val="FEFFFF"/>
                </a:solidFill>
                <a:latin typeface="Gill Sans MT"/>
                <a:cs typeface="Gill Sans MT"/>
              </a:rPr>
              <a:t>J</a:t>
            </a:r>
            <a:r>
              <a:rPr dirty="0" smtClean="0" sz="6600" spc="-234">
                <a:solidFill>
                  <a:srgbClr val="FEFFFF"/>
                </a:solidFill>
                <a:latin typeface="Gill Sans MT"/>
                <a:cs typeface="Gill Sans MT"/>
              </a:rPr>
              <a:t>a</a:t>
            </a:r>
            <a:r>
              <a:rPr dirty="0" smtClean="0" sz="6600" spc="0">
                <a:solidFill>
                  <a:srgbClr val="FEFFFF"/>
                </a:solidFill>
                <a:latin typeface="Gill Sans MT"/>
                <a:cs typeface="Gill Sans MT"/>
              </a:rPr>
              <a:t>vaScript</a:t>
            </a:r>
            <a:endParaRPr sz="6600">
              <a:latin typeface="Gill Sans MT"/>
              <a:cs typeface="Gill Sans MT"/>
            </a:endParaRPr>
          </a:p>
          <a:p>
            <a:pPr marL="3935768" marR="3935715" algn="ctr">
              <a:lnSpc>
                <a:spcPts val="7600"/>
              </a:lnSpc>
              <a:spcBef>
                <a:spcPts val="380"/>
              </a:spcBef>
            </a:pPr>
            <a:r>
              <a:rPr dirty="0" smtClean="0" sz="6600" spc="0">
                <a:solidFill>
                  <a:srgbClr val="FEFFFF"/>
                </a:solidFill>
                <a:latin typeface="Gill Sans MT"/>
                <a:cs typeface="Gill Sans MT"/>
              </a:rPr>
              <a:t>D</a:t>
            </a:r>
            <a:r>
              <a:rPr dirty="0" smtClean="0" sz="6600" spc="-100">
                <a:solidFill>
                  <a:srgbClr val="FEFFFF"/>
                </a:solidFill>
                <a:latin typeface="Gill Sans MT"/>
                <a:cs typeface="Gill Sans MT"/>
              </a:rPr>
              <a:t>e</a:t>
            </a:r>
            <a:r>
              <a:rPr dirty="0" smtClean="0" sz="6600" spc="-129">
                <a:solidFill>
                  <a:srgbClr val="FEFFFF"/>
                </a:solidFill>
                <a:latin typeface="Gill Sans MT"/>
                <a:cs typeface="Gill Sans MT"/>
              </a:rPr>
              <a:t>v</a:t>
            </a:r>
            <a:r>
              <a:rPr dirty="0" smtClean="0" sz="6600" spc="0">
                <a:solidFill>
                  <a:srgbClr val="FEFFFF"/>
                </a:solidFill>
                <a:latin typeface="Gill Sans MT"/>
                <a:cs typeface="Gill Sans MT"/>
              </a:rPr>
              <a:t>elopement</a:t>
            </a:r>
            <a:endParaRPr sz="6600">
              <a:latin typeface="Gill Sans MT"/>
              <a:cs typeface="Gill Sans MT"/>
            </a:endParaRPr>
          </a:p>
          <a:p>
            <a:pPr marL="4980369" marR="4980386" algn="ctr">
              <a:lnSpc>
                <a:spcPct val="96638"/>
              </a:lnSpc>
              <a:spcBef>
                <a:spcPts val="4350"/>
              </a:spcBef>
            </a:pPr>
            <a:r>
              <a:rPr dirty="0" smtClean="0" sz="2850" spc="0">
                <a:solidFill>
                  <a:srgbClr val="FEFFFF"/>
                </a:solidFill>
                <a:latin typeface="Gill Sans MT"/>
                <a:cs typeface="Gill Sans MT"/>
              </a:rPr>
              <a:t>Nod</a:t>
            </a:r>
            <a:r>
              <a:rPr dirty="0" smtClean="0" sz="2850" spc="59">
                <a:solidFill>
                  <a:srgbClr val="FEFFFF"/>
                </a:solidFill>
                <a:latin typeface="Gill Sans MT"/>
                <a:cs typeface="Gill Sans MT"/>
              </a:rPr>
              <a:t>e</a:t>
            </a:r>
            <a:r>
              <a:rPr dirty="0" smtClean="0" sz="2850" spc="0">
                <a:solidFill>
                  <a:srgbClr val="FEFFFF"/>
                </a:solidFill>
                <a:latin typeface="Gill Sans MT"/>
                <a:cs typeface="Gill Sans MT"/>
              </a:rPr>
              <a:t>.JS</a:t>
            </a:r>
            <a:r>
              <a:rPr dirty="0" smtClean="0" sz="2850" spc="102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2850" spc="0">
                <a:solidFill>
                  <a:srgbClr val="FEFFFF"/>
                </a:solidFill>
                <a:latin typeface="Gill Sans MT"/>
                <a:cs typeface="Gill Sans MT"/>
              </a:rPr>
              <a:t>Quick</a:t>
            </a:r>
            <a:r>
              <a:rPr dirty="0" smtClean="0" sz="2850" spc="-279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2850" spc="-429">
                <a:solidFill>
                  <a:srgbClr val="FEFFFF"/>
                </a:solidFill>
                <a:latin typeface="Gill Sans MT"/>
                <a:cs typeface="Gill Sans MT"/>
              </a:rPr>
              <a:t>T</a:t>
            </a:r>
            <a:r>
              <a:rPr dirty="0" smtClean="0" sz="2850" spc="0">
                <a:solidFill>
                  <a:srgbClr val="FEFFFF"/>
                </a:solidFill>
                <a:latin typeface="Gill Sans MT"/>
                <a:cs typeface="Gill Sans MT"/>
              </a:rPr>
              <a:t>our</a:t>
            </a:r>
            <a:endParaRPr sz="2850">
              <a:latin typeface="Gill Sans MT"/>
              <a:cs typeface="Gill Sans MT"/>
            </a:endParaRPr>
          </a:p>
          <a:p>
            <a:pPr marL="3759722" marR="3759659" algn="ctr">
              <a:lnSpc>
                <a:spcPct val="143312"/>
              </a:lnSpc>
              <a:spcBef>
                <a:spcPts val="2192"/>
              </a:spcBef>
            </a:pPr>
            <a:r>
              <a:rPr dirty="0" smtClean="0" sz="2150" spc="0">
                <a:solidFill>
                  <a:srgbClr val="FEFFFF"/>
                </a:solidFill>
                <a:latin typeface="Microsoft JhengHei"/>
                <a:cs typeface="Microsoft JhengHei"/>
              </a:rPr>
              <a:t>数据平台与产品</a:t>
            </a:r>
            <a:r>
              <a:rPr dirty="0" smtClean="0" sz="2150" spc="64">
                <a:solidFill>
                  <a:srgbClr val="FEFFFF"/>
                </a:solidFill>
                <a:latin typeface="Microsoft JhengHei"/>
                <a:cs typeface="Microsoft JhengHei"/>
              </a:rPr>
              <a:t> </a:t>
            </a:r>
            <a:r>
              <a:rPr dirty="0" smtClean="0" sz="2150" spc="0">
                <a:solidFill>
                  <a:srgbClr val="FEFFFF"/>
                </a:solidFill>
                <a:latin typeface="Gill Sans MT"/>
                <a:cs typeface="Gill Sans MT"/>
              </a:rPr>
              <a:t>-</a:t>
            </a:r>
            <a:r>
              <a:rPr dirty="0" smtClean="0" sz="215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2150" spc="0">
                <a:solidFill>
                  <a:srgbClr val="FEFFFF"/>
                </a:solidFill>
                <a:latin typeface="Microsoft JhengHei"/>
                <a:cs typeface="Microsoft JhengHei"/>
              </a:rPr>
              <a:t>清笃</a:t>
            </a:r>
            <a:r>
              <a:rPr dirty="0" smtClean="0" sz="2150" spc="64">
                <a:solidFill>
                  <a:srgbClr val="FEFFFF"/>
                </a:solidFill>
                <a:latin typeface="Microsoft JhengHei"/>
                <a:cs typeface="Microsoft JhengHei"/>
              </a:rPr>
              <a:t> </a:t>
            </a:r>
            <a:r>
              <a:rPr dirty="0" smtClean="0" sz="2150" spc="0">
                <a:solidFill>
                  <a:srgbClr val="FEFFFF"/>
                </a:solidFill>
                <a:latin typeface="Gill Sans MT"/>
                <a:cs typeface="Gill Sans MT"/>
                <a:hlinkClick r:id="rId2"/>
              </a:rPr>
              <a:t>&lt;qingdu@taoba</a:t>
            </a:r>
            <a:r>
              <a:rPr dirty="0" smtClean="0" sz="2150" spc="-64">
                <a:solidFill>
                  <a:srgbClr val="FEFFFF"/>
                </a:solidFill>
                <a:latin typeface="Gill Sans MT"/>
                <a:cs typeface="Gill Sans MT"/>
                <a:hlinkClick r:id="rId2"/>
              </a:rPr>
              <a:t>o</a:t>
            </a:r>
            <a:r>
              <a:rPr dirty="0" smtClean="0" sz="2150" spc="0">
                <a:solidFill>
                  <a:srgbClr val="FEFFFF"/>
                </a:solidFill>
                <a:latin typeface="Gill Sans MT"/>
                <a:cs typeface="Gill Sans MT"/>
                <a:hlinkClick r:id="rId2"/>
              </a:rPr>
              <a:t>.com&gt;</a:t>
            </a:r>
            <a:endParaRPr sz="2150">
              <a:latin typeface="Gill Sans MT"/>
              <a:cs typeface="Gill Sans MT"/>
            </a:endParaRPr>
          </a:p>
          <a:p>
            <a:pPr marL="5148896" marR="5148844" algn="ctr">
              <a:lnSpc>
                <a:spcPct val="96638"/>
              </a:lnSpc>
              <a:spcBef>
                <a:spcPts val="55"/>
              </a:spcBef>
            </a:pPr>
            <a:r>
              <a:rPr dirty="0" smtClean="0" sz="2150" spc="0">
                <a:solidFill>
                  <a:srgbClr val="FEFFFF"/>
                </a:solidFill>
                <a:latin typeface="Gill Sans MT"/>
                <a:cs typeface="Gill Sans MT"/>
              </a:rPr>
              <a:t>f</a:t>
            </a:r>
            <a:r>
              <a:rPr dirty="0" smtClean="0" sz="2150" spc="-54">
                <a:solidFill>
                  <a:srgbClr val="FEFFFF"/>
                </a:solidFill>
                <a:latin typeface="Gill Sans MT"/>
                <a:cs typeface="Gill Sans MT"/>
              </a:rPr>
              <a:t>r</a:t>
            </a:r>
            <a:r>
              <a:rPr dirty="0" smtClean="0" sz="2150" spc="0">
                <a:solidFill>
                  <a:srgbClr val="FEFFFF"/>
                </a:solidFill>
                <a:latin typeface="Gill Sans MT"/>
                <a:cs typeface="Gill Sans MT"/>
              </a:rPr>
              <a:t>om</a:t>
            </a:r>
            <a:r>
              <a:rPr dirty="0" smtClean="0" sz="215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2150" spc="0">
                <a:solidFill>
                  <a:srgbClr val="FEFFFF"/>
                </a:solidFill>
                <a:latin typeface="Gill Sans MT"/>
                <a:cs typeface="Gill Sans MT"/>
              </a:rPr>
              <a:t>http://cnodejs.org/</a:t>
            </a:r>
            <a:endParaRPr sz="215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835400" y="1435100"/>
            <a:ext cx="5334000" cy="1409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00"/>
              </a:lnSpc>
            </a:pPr>
            <a:endParaRPr sz="800"/>
          </a:p>
          <a:p>
            <a:pPr marL="2451100" marR="2291767">
              <a:lnSpc>
                <a:spcPts val="5500"/>
              </a:lnSpc>
              <a:spcBef>
                <a:spcPts val="32275"/>
              </a:spcBef>
            </a:pP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Node's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800" spc="-44">
                <a:solidFill>
                  <a:srgbClr val="FEFFFF"/>
                </a:solidFill>
                <a:latin typeface="Gill Sans MT"/>
                <a:cs typeface="Gill Sans MT"/>
              </a:rPr>
              <a:t>g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oal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is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to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p</a:t>
            </a:r>
            <a:r>
              <a:rPr dirty="0" smtClean="0" sz="4800" spc="-119">
                <a:solidFill>
                  <a:srgbClr val="FEFFFF"/>
                </a:solidFill>
                <a:latin typeface="Gill Sans MT"/>
                <a:cs typeface="Gill Sans MT"/>
              </a:rPr>
              <a:t>r</a:t>
            </a:r>
            <a:r>
              <a:rPr dirty="0" smtClean="0" sz="4800" spc="-44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vide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an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easy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w</a:t>
            </a:r>
            <a:r>
              <a:rPr dirty="0" smtClean="0" sz="4800" spc="-194">
                <a:solidFill>
                  <a:srgbClr val="FEFFFF"/>
                </a:solidFill>
                <a:latin typeface="Gill Sans MT"/>
                <a:cs typeface="Gill Sans MT"/>
              </a:rPr>
              <a:t>a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y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to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build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scalable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net</a:t>
            </a:r>
            <a:r>
              <a:rPr dirty="0" smtClean="0" sz="4800" spc="-94">
                <a:solidFill>
                  <a:srgbClr val="FEFFFF"/>
                </a:solidFill>
                <a:latin typeface="Gill Sans MT"/>
                <a:cs typeface="Gill Sans MT"/>
              </a:rPr>
              <a:t>w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ork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p</a:t>
            </a:r>
            <a:r>
              <a:rPr dirty="0" smtClean="0" sz="4800" spc="-119">
                <a:solidFill>
                  <a:srgbClr val="FEFFFF"/>
                </a:solidFill>
                <a:latin typeface="Gill Sans MT"/>
                <a:cs typeface="Gill Sans MT"/>
              </a:rPr>
              <a:t>r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ograms</a:t>
            </a:r>
            <a:endParaRPr sz="4800">
              <a:latin typeface="Gill Sans MT"/>
              <a:cs typeface="Gill Sans MT"/>
            </a:endParaRPr>
          </a:p>
          <a:p>
            <a:pPr marL="7362159">
              <a:lnSpc>
                <a:spcPct val="96638"/>
              </a:lnSpc>
              <a:spcBef>
                <a:spcPts val="4464"/>
              </a:spcBef>
            </a:pP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--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800" spc="0">
                <a:solidFill>
                  <a:srgbClr val="FEFFFF"/>
                </a:solidFill>
                <a:latin typeface="Gill Sans MT"/>
                <a:cs typeface="Gill Sans MT"/>
              </a:rPr>
              <a:t>nodejs.org</a:t>
            </a:r>
            <a:endParaRPr sz="48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4276090" marR="4276090" algn="ctr">
              <a:lnSpc>
                <a:spcPct val="143312"/>
              </a:lnSpc>
              <a:spcBef>
                <a:spcPts val="1191"/>
              </a:spcBef>
            </a:pPr>
            <a:r>
              <a:rPr dirty="0" smtClean="0" sz="8400" spc="0">
                <a:solidFill>
                  <a:srgbClr val="FEFFFF"/>
                </a:solidFill>
                <a:latin typeface="Microsoft JhengHei"/>
                <a:cs typeface="Microsoft JhengHei"/>
              </a:rPr>
              <a:t>发展历史</a:t>
            </a:r>
            <a:endParaRPr sz="8400">
              <a:latin typeface="Microsoft JhengHei"/>
              <a:cs typeface="Microsoft JhengHei"/>
            </a:endParaRPr>
          </a:p>
          <a:p>
            <a:pPr marL="1638300">
              <a:lnSpc>
                <a:spcPts val="7670"/>
              </a:lnSpc>
              <a:spcBef>
                <a:spcPts val="8208"/>
              </a:spcBef>
            </a:pPr>
            <a:r>
              <a:rPr dirty="0" smtClean="0" baseline="-8040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-8040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1/5/2009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Ryah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Dahl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Microsoft JhengHei"/>
                <a:cs typeface="Microsoft JhengHei"/>
              </a:rPr>
              <a:t>提出项目构想</a:t>
            </a:r>
            <a:endParaRPr sz="4200">
              <a:latin typeface="Microsoft JhengHei"/>
              <a:cs typeface="Microsoft JhengHei"/>
            </a:endParaRPr>
          </a:p>
          <a:p>
            <a:pPr marL="1638300">
              <a:lnSpc>
                <a:spcPts val="7400"/>
              </a:lnSpc>
              <a:spcBef>
                <a:spcPts val="1370"/>
              </a:spcBef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2/15/2009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0614" sz="6300" spc="0">
                <a:solidFill>
                  <a:srgbClr val="FEFFFF"/>
                </a:solidFill>
                <a:latin typeface="Microsoft JhengHei"/>
                <a:cs typeface="Microsoft JhengHei"/>
              </a:rPr>
              <a:t>项目启动</a:t>
            </a:r>
            <a:endParaRPr sz="4200">
              <a:latin typeface="Microsoft JhengHei"/>
              <a:cs typeface="Microsoft JhengHei"/>
            </a:endParaRPr>
          </a:p>
          <a:p>
            <a:pPr marL="1638300">
              <a:lnSpc>
                <a:spcPts val="7400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5/31/2009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0614" sz="6300" spc="0">
                <a:solidFill>
                  <a:srgbClr val="FEFFFF"/>
                </a:solidFill>
                <a:latin typeface="Microsoft JhengHei"/>
                <a:cs typeface="Microsoft JhengHei"/>
              </a:rPr>
              <a:t>发布初始版本</a:t>
            </a:r>
            <a:endParaRPr sz="4200">
              <a:latin typeface="Microsoft JhengHei"/>
              <a:cs typeface="Microsoft JhengHei"/>
            </a:endParaRPr>
          </a:p>
          <a:p>
            <a:pPr marL="1638300">
              <a:lnSpc>
                <a:spcPts val="7359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......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340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6425" sz="6300" spc="0">
                <a:solidFill>
                  <a:srgbClr val="FEFFFF"/>
                </a:solidFill>
                <a:latin typeface="Gill Sans MT"/>
                <a:cs typeface="Gill Sans MT"/>
              </a:rPr>
              <a:t>3/2/2011</a:t>
            </a:r>
            <a:r>
              <a:rPr dirty="0" smtClean="0" baseline="16425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6425" sz="6300" spc="0">
                <a:solidFill>
                  <a:srgbClr val="FEFFFF"/>
                </a:solidFill>
                <a:latin typeface="Gill Sans MT"/>
                <a:cs typeface="Gill Sans MT"/>
              </a:rPr>
              <a:t>v0.4.4</a:t>
            </a:r>
            <a:r>
              <a:rPr dirty="0" smtClean="0" baseline="16425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1075" sz="6300" spc="0">
                <a:solidFill>
                  <a:srgbClr val="FEFFFF"/>
                </a:solidFill>
                <a:latin typeface="Microsoft JhengHei"/>
                <a:cs typeface="Microsoft JhengHei"/>
              </a:rPr>
              <a:t>发布</a:t>
            </a:r>
            <a:endParaRPr sz="42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302000">
              <a:lnSpc>
                <a:spcPct val="143312"/>
              </a:lnSpc>
              <a:spcBef>
                <a:spcPts val="1191"/>
              </a:spcBef>
            </a:pPr>
            <a:r>
              <a:rPr dirty="0" smtClean="0" sz="8400" spc="0">
                <a:solidFill>
                  <a:srgbClr val="FEFFFF"/>
                </a:solidFill>
                <a:latin typeface="Microsoft JhengHei"/>
                <a:cs typeface="Microsoft JhengHei"/>
              </a:rPr>
              <a:t>社区与生态圈</a:t>
            </a:r>
            <a:endParaRPr sz="8400">
              <a:latin typeface="Microsoft JhengHei"/>
              <a:cs typeface="Microsoft JhengHei"/>
            </a:endParaRPr>
          </a:p>
          <a:p>
            <a:pPr marL="1638300">
              <a:lnSpc>
                <a:spcPts val="7670"/>
              </a:lnSpc>
              <a:spcBef>
                <a:spcPts val="15508"/>
              </a:spcBef>
            </a:pPr>
            <a:r>
              <a:rPr dirty="0" smtClean="0" baseline="-8040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-8040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Microsoft JhengHei"/>
                <a:cs typeface="Microsoft JhengHei"/>
              </a:rPr>
              <a:t>目前在官方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wiki</a:t>
            </a:r>
            <a:r>
              <a:rPr dirty="0" smtClean="0" sz="4200" spc="0">
                <a:solidFill>
                  <a:srgbClr val="FEFFFF"/>
                </a:solidFill>
                <a:latin typeface="Microsoft JhengHei"/>
                <a:cs typeface="Microsoft JhengHei"/>
              </a:rPr>
              <a:t>上有近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700</a:t>
            </a:r>
            <a:r>
              <a:rPr dirty="0" smtClean="0" sz="4200" spc="0">
                <a:solidFill>
                  <a:srgbClr val="FEFFFF"/>
                </a:solidFill>
                <a:latin typeface="Microsoft JhengHei"/>
                <a:cs typeface="Microsoft JhengHei"/>
              </a:rPr>
              <a:t>个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module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400"/>
              </a:lnSpc>
              <a:spcBef>
                <a:spcPts val="1370"/>
              </a:spcBef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0614" sz="6300" spc="0">
                <a:solidFill>
                  <a:srgbClr val="FEFFFF"/>
                </a:solidFill>
                <a:latin typeface="Microsoft JhengHei"/>
                <a:cs typeface="Microsoft JhengHei"/>
              </a:rPr>
              <a:t>超过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20</a:t>
            </a:r>
            <a:r>
              <a:rPr dirty="0" smtClean="0" baseline="10614" sz="6300" spc="0">
                <a:solidFill>
                  <a:srgbClr val="FEFFFF"/>
                </a:solidFill>
                <a:latin typeface="Microsoft JhengHei"/>
                <a:cs typeface="Microsoft JhengHei"/>
              </a:rPr>
              <a:t>位活跃的开发者</a:t>
            </a:r>
            <a:endParaRPr sz="4200">
              <a:latin typeface="Microsoft JhengHei"/>
              <a:cs typeface="Microsoft JhengHei"/>
            </a:endParaRPr>
          </a:p>
          <a:p>
            <a:pPr marL="1638300">
              <a:lnSpc>
                <a:spcPts val="7400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0614" sz="6300" spc="0">
                <a:solidFill>
                  <a:srgbClr val="FEFFFF"/>
                </a:solidFill>
                <a:latin typeface="Microsoft JhengHei"/>
                <a:cs typeface="Microsoft JhengHei"/>
              </a:rPr>
              <a:t>每天都在进步</a:t>
            </a:r>
            <a:endParaRPr sz="42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4809490" marR="4809490" algn="ctr">
              <a:lnSpc>
                <a:spcPct val="143312"/>
              </a:lnSpc>
              <a:spcBef>
                <a:spcPts val="1191"/>
              </a:spcBef>
            </a:pPr>
            <a:r>
              <a:rPr dirty="0" smtClean="0" sz="8400" spc="0">
                <a:solidFill>
                  <a:srgbClr val="FEFFFF"/>
                </a:solidFill>
                <a:latin typeface="Microsoft JhengHei"/>
                <a:cs typeface="Microsoft JhengHei"/>
              </a:rPr>
              <a:t>基础库</a:t>
            </a:r>
            <a:endParaRPr sz="8400">
              <a:latin typeface="Microsoft JhengHei"/>
              <a:cs typeface="Microsoft JhengHei"/>
            </a:endParaRPr>
          </a:p>
          <a:p>
            <a:pPr marL="1638300">
              <a:lnSpc>
                <a:spcPts val="8255"/>
              </a:lnSpc>
              <a:spcBef>
                <a:spcPts val="16632"/>
              </a:spcBef>
            </a:pPr>
            <a:r>
              <a:rPr dirty="0" smtClean="0" sz="7150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sz="7150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3003" sz="6300" spc="0">
                <a:solidFill>
                  <a:srgbClr val="FEFFFF"/>
                </a:solidFill>
                <a:latin typeface="Gill Sans MT"/>
                <a:cs typeface="Gill Sans MT"/>
              </a:rPr>
              <a:t>lib</a:t>
            </a:r>
            <a:r>
              <a:rPr dirty="0" smtClean="0" baseline="13003" sz="6300" spc="-64">
                <a:solidFill>
                  <a:srgbClr val="FEFFFF"/>
                </a:solidFill>
                <a:latin typeface="Gill Sans MT"/>
                <a:cs typeface="Gill Sans MT"/>
              </a:rPr>
              <a:t>e</a:t>
            </a:r>
            <a:r>
              <a:rPr dirty="0" smtClean="0" baseline="13003" sz="6300" spc="0">
                <a:solidFill>
                  <a:srgbClr val="FEFFFF"/>
                </a:solidFill>
                <a:latin typeface="Gill Sans MT"/>
                <a:cs typeface="Gill Sans MT"/>
              </a:rPr>
              <a:t>v</a:t>
            </a:r>
            <a:r>
              <a:rPr dirty="0" smtClean="0" baseline="13003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3003" sz="6300" spc="0">
                <a:solidFill>
                  <a:srgbClr val="FEFFFF"/>
                </a:solidFill>
                <a:latin typeface="Gill Sans MT"/>
                <a:cs typeface="Gill Sans MT"/>
              </a:rPr>
              <a:t>(</a:t>
            </a:r>
            <a:r>
              <a:rPr dirty="0" smtClean="0" baseline="13003" sz="6300" spc="-64">
                <a:solidFill>
                  <a:srgbClr val="FEFFFF"/>
                </a:solidFill>
                <a:latin typeface="Gill Sans MT"/>
                <a:cs typeface="Gill Sans MT"/>
              </a:rPr>
              <a:t>e</a:t>
            </a:r>
            <a:r>
              <a:rPr dirty="0" smtClean="0" baseline="13003" sz="6300" spc="-84">
                <a:solidFill>
                  <a:srgbClr val="FEFFFF"/>
                </a:solidFill>
                <a:latin typeface="Gill Sans MT"/>
                <a:cs typeface="Gill Sans MT"/>
              </a:rPr>
              <a:t>v</a:t>
            </a:r>
            <a:r>
              <a:rPr dirty="0" smtClean="0" baseline="13003" sz="6300" spc="0">
                <a:solidFill>
                  <a:srgbClr val="FEFFFF"/>
                </a:solidFill>
                <a:latin typeface="Gill Sans MT"/>
                <a:cs typeface="Gill Sans MT"/>
              </a:rPr>
              <a:t>ent</a:t>
            </a:r>
            <a:r>
              <a:rPr dirty="0" smtClean="0" baseline="13003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3003" sz="6300" spc="0">
                <a:solidFill>
                  <a:srgbClr val="FEFFFF"/>
                </a:solidFill>
                <a:latin typeface="Gill Sans MT"/>
                <a:cs typeface="Gill Sans MT"/>
              </a:rPr>
              <a:t>loop)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300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libeio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(nonbloc</a:t>
            </a:r>
            <a:r>
              <a:rPr dirty="0" smtClean="0" baseline="15740" sz="6300" spc="-125">
                <a:solidFill>
                  <a:srgbClr val="FEFFFF"/>
                </a:solidFill>
                <a:latin typeface="Gill Sans MT"/>
                <a:cs typeface="Gill Sans MT"/>
              </a:rPr>
              <a:t>k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ed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posix,</a:t>
            </a:r>
            <a:r>
              <a:rPr dirty="0" smtClean="0" baseline="15740" sz="6300" spc="-414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th</a:t>
            </a:r>
            <a:r>
              <a:rPr dirty="0" smtClean="0" baseline="15740" sz="6300" spc="-84">
                <a:solidFill>
                  <a:srgbClr val="FEFFFF"/>
                </a:solidFill>
                <a:latin typeface="Gill Sans MT"/>
                <a:cs typeface="Gill Sans MT"/>
              </a:rPr>
              <a:t>r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ead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pool)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340"/>
              </a:lnSpc>
              <a:spcBef>
                <a:spcPts val="2"/>
              </a:spcBef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6425" sz="6300" spc="0">
                <a:solidFill>
                  <a:srgbClr val="FEFFFF"/>
                </a:solidFill>
                <a:latin typeface="Gill Sans MT"/>
                <a:cs typeface="Gill Sans MT"/>
              </a:rPr>
              <a:t>v8</a:t>
            </a:r>
            <a:r>
              <a:rPr dirty="0" smtClean="0" baseline="16425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6425" sz="6300" spc="0">
                <a:solidFill>
                  <a:srgbClr val="FEFFFF"/>
                </a:solidFill>
                <a:latin typeface="Gill Sans MT"/>
                <a:cs typeface="Gill Sans MT"/>
              </a:rPr>
              <a:t>(j</a:t>
            </a:r>
            <a:r>
              <a:rPr dirty="0" smtClean="0" baseline="16425" sz="6300" spc="-150">
                <a:solidFill>
                  <a:srgbClr val="FEFFFF"/>
                </a:solidFill>
                <a:latin typeface="Gill Sans MT"/>
                <a:cs typeface="Gill Sans MT"/>
              </a:rPr>
              <a:t>a</a:t>
            </a:r>
            <a:r>
              <a:rPr dirty="0" smtClean="0" baseline="16425" sz="6300" spc="0">
                <a:solidFill>
                  <a:srgbClr val="FEFFFF"/>
                </a:solidFill>
                <a:latin typeface="Gill Sans MT"/>
                <a:cs typeface="Gill Sans MT"/>
              </a:rPr>
              <a:t>vascript</a:t>
            </a:r>
            <a:r>
              <a:rPr dirty="0" smtClean="0" baseline="16425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6425" sz="6300" spc="0">
                <a:solidFill>
                  <a:srgbClr val="FEFFFF"/>
                </a:solidFill>
                <a:latin typeface="Gill Sans MT"/>
                <a:cs typeface="Gill Sans MT"/>
              </a:rPr>
              <a:t>engine</a:t>
            </a:r>
            <a:r>
              <a:rPr dirty="0" smtClean="0" baseline="16425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6425" sz="6300" spc="-39">
                <a:solidFill>
                  <a:srgbClr val="FEFFFF"/>
                </a:solidFill>
                <a:latin typeface="Gill Sans MT"/>
                <a:cs typeface="Gill Sans MT"/>
              </a:rPr>
              <a:t>b</a:t>
            </a:r>
            <a:r>
              <a:rPr dirty="0" smtClean="0" baseline="16425" sz="6300" spc="0">
                <a:solidFill>
                  <a:srgbClr val="FEFFFF"/>
                </a:solidFill>
                <a:latin typeface="Gill Sans MT"/>
                <a:cs typeface="Gill Sans MT"/>
              </a:rPr>
              <a:t>y</a:t>
            </a:r>
            <a:r>
              <a:rPr dirty="0" smtClean="0" baseline="16425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6425" sz="6300" spc="-39">
                <a:solidFill>
                  <a:srgbClr val="FEFFFF"/>
                </a:solidFill>
                <a:latin typeface="Gill Sans MT"/>
                <a:cs typeface="Gill Sans MT"/>
              </a:rPr>
              <a:t>g</a:t>
            </a:r>
            <a:r>
              <a:rPr dirty="0" smtClean="0" baseline="16425" sz="6300" spc="0">
                <a:solidFill>
                  <a:srgbClr val="FEFFFF"/>
                </a:solidFill>
                <a:latin typeface="Gill Sans MT"/>
                <a:cs typeface="Gill Sans MT"/>
              </a:rPr>
              <a:t>oogle)</a:t>
            </a:r>
            <a:endParaRPr sz="4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4276090" marR="4276090" algn="ctr">
              <a:lnSpc>
                <a:spcPct val="143312"/>
              </a:lnSpc>
              <a:spcBef>
                <a:spcPts val="1191"/>
              </a:spcBef>
            </a:pPr>
            <a:r>
              <a:rPr dirty="0" smtClean="0" sz="8400" spc="0">
                <a:solidFill>
                  <a:srgbClr val="FEFFFF"/>
                </a:solidFill>
                <a:latin typeface="Microsoft JhengHei"/>
                <a:cs typeface="Microsoft JhengHei"/>
              </a:rPr>
              <a:t>核心思想</a:t>
            </a:r>
            <a:endParaRPr sz="8400">
              <a:latin typeface="Microsoft JhengHei"/>
              <a:cs typeface="Microsoft JhengHei"/>
            </a:endParaRPr>
          </a:p>
          <a:p>
            <a:pPr marL="1638300">
              <a:lnSpc>
                <a:spcPts val="7670"/>
              </a:lnSpc>
              <a:spcBef>
                <a:spcPts val="15508"/>
              </a:spcBef>
            </a:pPr>
            <a:r>
              <a:rPr dirty="0" smtClean="0" baseline="-8040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-8040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Microsoft JhengHei"/>
                <a:cs typeface="Microsoft JhengHei"/>
              </a:rPr>
              <a:t>非阻塞</a:t>
            </a:r>
            <a:endParaRPr sz="4200">
              <a:latin typeface="Microsoft JhengHei"/>
              <a:cs typeface="Microsoft JhengHei"/>
            </a:endParaRPr>
          </a:p>
          <a:p>
            <a:pPr marL="1638300">
              <a:lnSpc>
                <a:spcPts val="7400"/>
              </a:lnSpc>
              <a:spcBef>
                <a:spcPts val="1370"/>
              </a:spcBef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0614" sz="6300" spc="0">
                <a:solidFill>
                  <a:srgbClr val="FEFFFF"/>
                </a:solidFill>
                <a:latin typeface="Microsoft JhengHei"/>
                <a:cs typeface="Microsoft JhengHei"/>
              </a:rPr>
              <a:t>单线程</a:t>
            </a:r>
            <a:endParaRPr sz="4200">
              <a:latin typeface="Microsoft JhengHei"/>
              <a:cs typeface="Microsoft JhengHei"/>
            </a:endParaRPr>
          </a:p>
          <a:p>
            <a:pPr marL="1638300">
              <a:lnSpc>
                <a:spcPts val="7400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0614" sz="6300" spc="0">
                <a:solidFill>
                  <a:srgbClr val="FEFFFF"/>
                </a:solidFill>
                <a:latin typeface="Microsoft JhengHei"/>
                <a:cs typeface="Microsoft JhengHei"/>
              </a:rPr>
              <a:t>事件驱动</a:t>
            </a:r>
            <a:endParaRPr sz="42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120900" y="2108200"/>
            <a:ext cx="8610600" cy="6261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209800" y="3514746"/>
            <a:ext cx="8572500" cy="421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4276090" marR="4276090" algn="ctr">
              <a:lnSpc>
                <a:spcPct val="143312"/>
              </a:lnSpc>
              <a:spcBef>
                <a:spcPts val="1191"/>
              </a:spcBef>
            </a:pPr>
            <a:r>
              <a:rPr dirty="0" smtClean="0" sz="8400" spc="0">
                <a:solidFill>
                  <a:srgbClr val="FEFFFF"/>
                </a:solidFill>
                <a:latin typeface="Microsoft JhengHei"/>
                <a:cs typeface="Microsoft JhengHei"/>
              </a:rPr>
              <a:t>阻塞模式</a:t>
            </a:r>
            <a:endParaRPr sz="8400">
              <a:latin typeface="Microsoft JhengHei"/>
              <a:cs typeface="Microsoft JhengHei"/>
            </a:endParaRPr>
          </a:p>
          <a:p>
            <a:pPr marL="4525998" marR="4589729" algn="ctr">
              <a:lnSpc>
                <a:spcPct val="95825"/>
              </a:lnSpc>
              <a:spcBef>
                <a:spcPts val="19791"/>
              </a:spcBef>
            </a:pPr>
            <a:r>
              <a:rPr dirty="0" smtClean="0" sz="4200" spc="0">
                <a:solidFill>
                  <a:srgbClr val="F18EC1"/>
                </a:solidFill>
                <a:latin typeface="Times New Roman"/>
                <a:cs typeface="Times New Roman"/>
              </a:rPr>
              <a:t>echo</a:t>
            </a:r>
            <a:r>
              <a:rPr dirty="0" smtClean="0" sz="4200" spc="1091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4200" spc="0">
                <a:solidFill>
                  <a:srgbClr val="FF9918"/>
                </a:solidFill>
                <a:latin typeface="Times New Roman"/>
                <a:cs typeface="Times New Roman"/>
              </a:rPr>
              <a:t>'hell</a:t>
            </a:r>
            <a:r>
              <a:rPr dirty="0" smtClean="0" sz="4200" spc="-325">
                <a:solidFill>
                  <a:srgbClr val="FF9918"/>
                </a:solidFill>
                <a:latin typeface="Times New Roman"/>
                <a:cs typeface="Times New Roman"/>
              </a:rPr>
              <a:t>o</a:t>
            </a:r>
            <a:r>
              <a:rPr dirty="0" smtClean="0" sz="4200" spc="0">
                <a:solidFill>
                  <a:srgbClr val="FF9918"/>
                </a:solidFill>
                <a:latin typeface="Times New Roman"/>
                <a:cs typeface="Times New Roman"/>
              </a:rPr>
              <a:t>'</a:t>
            </a:r>
            <a:r>
              <a:rPr dirty="0" smtClean="0" sz="4200" spc="0">
                <a:solidFill>
                  <a:srgbClr val="FEFFFF"/>
                </a:solidFill>
                <a:latin typeface="Times New Roman"/>
                <a:cs typeface="Times New Roman"/>
              </a:rPr>
              <a:t>;</a:t>
            </a:r>
            <a:endParaRPr sz="4200">
              <a:latin typeface="Times New Roman"/>
              <a:cs typeface="Times New Roman"/>
            </a:endParaRPr>
          </a:p>
          <a:p>
            <a:pPr marL="4531995" marR="5728007" algn="ctr">
              <a:lnSpc>
                <a:spcPct val="95825"/>
              </a:lnSpc>
              <a:spcBef>
                <a:spcPts val="670"/>
              </a:spcBef>
            </a:pPr>
            <a:r>
              <a:rPr dirty="0" smtClean="0" sz="4200">
                <a:solidFill>
                  <a:srgbClr val="B272EA"/>
                </a:solidFill>
                <a:latin typeface="Times New Roman"/>
                <a:cs typeface="Times New Roman"/>
              </a:rPr>
              <a:t>sleep</a:t>
            </a:r>
            <a:r>
              <a:rPr dirty="0" smtClean="0" sz="420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sz="4200">
                <a:solidFill>
                  <a:srgbClr val="7072FF"/>
                </a:solidFill>
                <a:latin typeface="Times New Roman"/>
                <a:cs typeface="Times New Roman"/>
              </a:rPr>
              <a:t>l</a:t>
            </a:r>
            <a:r>
              <a:rPr dirty="0" smtClean="0" sz="4200">
                <a:solidFill>
                  <a:srgbClr val="FEFFFF"/>
                </a:solidFill>
                <a:latin typeface="Times New Roman"/>
                <a:cs typeface="Times New Roman"/>
              </a:rPr>
              <a:t>);</a:t>
            </a:r>
            <a:endParaRPr sz="4200">
              <a:latin typeface="Times New Roman"/>
              <a:cs typeface="Times New Roman"/>
            </a:endParaRPr>
          </a:p>
          <a:p>
            <a:pPr marL="4531995" marR="4556398" algn="ctr">
              <a:lnSpc>
                <a:spcPct val="95825"/>
              </a:lnSpc>
              <a:spcBef>
                <a:spcPts val="670"/>
              </a:spcBef>
            </a:pPr>
            <a:r>
              <a:rPr dirty="0" smtClean="0" sz="4200" spc="0">
                <a:solidFill>
                  <a:srgbClr val="F18EC1"/>
                </a:solidFill>
                <a:latin typeface="Times New Roman"/>
                <a:cs typeface="Times New Roman"/>
              </a:rPr>
              <a:t>echo</a:t>
            </a:r>
            <a:r>
              <a:rPr dirty="0" smtClean="0" sz="4200" spc="1091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4200" spc="0">
                <a:solidFill>
                  <a:srgbClr val="FF9918"/>
                </a:solidFill>
                <a:latin typeface="Times New Roman"/>
                <a:cs typeface="Times New Roman"/>
              </a:rPr>
              <a:t>'</a:t>
            </a:r>
            <a:r>
              <a:rPr dirty="0" smtClean="0" sz="4200" spc="-14">
                <a:solidFill>
                  <a:srgbClr val="FF9918"/>
                </a:solidFill>
                <a:latin typeface="Times New Roman"/>
                <a:cs typeface="Times New Roman"/>
              </a:rPr>
              <a:t>w</a:t>
            </a:r>
            <a:r>
              <a:rPr dirty="0" smtClean="0" sz="4200" spc="0">
                <a:solidFill>
                  <a:srgbClr val="FF9918"/>
                </a:solidFill>
                <a:latin typeface="Times New Roman"/>
                <a:cs typeface="Times New Roman"/>
              </a:rPr>
              <a:t>orld'</a:t>
            </a:r>
            <a:r>
              <a:rPr dirty="0" smtClean="0" sz="4200" spc="0">
                <a:solidFill>
                  <a:srgbClr val="FEFFFF"/>
                </a:solidFill>
                <a:latin typeface="Times New Roman"/>
                <a:cs typeface="Times New Roman"/>
              </a:rPr>
              <a:t>;</a:t>
            </a:r>
            <a:endParaRPr sz="4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120900" y="2108200"/>
            <a:ext cx="8610600" cy="6261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209800" y="3514746"/>
            <a:ext cx="8572500" cy="421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835400">
              <a:lnSpc>
                <a:spcPct val="143312"/>
              </a:lnSpc>
              <a:spcBef>
                <a:spcPts val="1191"/>
              </a:spcBef>
            </a:pPr>
            <a:r>
              <a:rPr dirty="0" smtClean="0" sz="8400" spc="0">
                <a:solidFill>
                  <a:srgbClr val="FEFFFF"/>
                </a:solidFill>
                <a:latin typeface="Microsoft JhengHei"/>
                <a:cs typeface="Microsoft JhengHei"/>
              </a:rPr>
              <a:t>非阻塞模式</a:t>
            </a:r>
            <a:endParaRPr sz="8400">
              <a:latin typeface="Microsoft JhengHei"/>
              <a:cs typeface="Microsoft JhengHei"/>
            </a:endParaRPr>
          </a:p>
          <a:p>
            <a:pPr marL="2832100">
              <a:lnSpc>
                <a:spcPct val="95825"/>
              </a:lnSpc>
              <a:spcBef>
                <a:spcPts val="17141"/>
              </a:spcBef>
            </a:pPr>
            <a:r>
              <a:rPr dirty="0" smtClean="0" sz="4200">
                <a:solidFill>
                  <a:srgbClr val="A5D3FF"/>
                </a:solidFill>
                <a:latin typeface="Times New Roman"/>
                <a:cs typeface="Times New Roman"/>
              </a:rPr>
              <a:t>setTimeout</a:t>
            </a:r>
            <a:r>
              <a:rPr dirty="0" smtClean="0" sz="420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sz="4200">
                <a:solidFill>
                  <a:srgbClr val="F18EC1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4200">
                <a:solidFill>
                  <a:srgbClr val="FEFFFF"/>
                </a:solidFill>
                <a:latin typeface="Times New Roman"/>
                <a:cs typeface="Times New Roman"/>
              </a:rPr>
              <a:t>(){</a:t>
            </a:r>
            <a:endParaRPr sz="4200">
              <a:latin typeface="Times New Roman"/>
              <a:cs typeface="Times New Roman"/>
            </a:endParaRPr>
          </a:p>
          <a:p>
            <a:pPr marL="4005153">
              <a:lnSpc>
                <a:spcPct val="95825"/>
              </a:lnSpc>
              <a:spcBef>
                <a:spcPts val="670"/>
              </a:spcBef>
            </a:pPr>
            <a:r>
              <a:rPr dirty="0" smtClean="0" sz="4200">
                <a:solidFill>
                  <a:srgbClr val="FEFFFF"/>
                </a:solidFill>
                <a:latin typeface="Times New Roman"/>
                <a:cs typeface="Times New Roman"/>
              </a:rPr>
              <a:t>console.</a:t>
            </a:r>
            <a:r>
              <a:rPr dirty="0" smtClean="0" sz="4200">
                <a:solidFill>
                  <a:srgbClr val="A5D3FF"/>
                </a:solidFill>
                <a:latin typeface="Times New Roman"/>
                <a:cs typeface="Times New Roman"/>
              </a:rPr>
              <a:t>log</a:t>
            </a:r>
            <a:r>
              <a:rPr dirty="0" smtClean="0" sz="420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sz="4200">
                <a:solidFill>
                  <a:srgbClr val="F49DA0"/>
                </a:solidFill>
                <a:latin typeface="Times New Roman"/>
                <a:cs typeface="Times New Roman"/>
              </a:rPr>
              <a:t>'</a:t>
            </a:r>
            <a:r>
              <a:rPr dirty="0" smtClean="0" sz="4200" spc="-14">
                <a:solidFill>
                  <a:srgbClr val="F49DA0"/>
                </a:solidFill>
                <a:latin typeface="Times New Roman"/>
                <a:cs typeface="Times New Roman"/>
              </a:rPr>
              <a:t>w</a:t>
            </a:r>
            <a:r>
              <a:rPr dirty="0" smtClean="0" sz="4200" spc="0">
                <a:solidFill>
                  <a:srgbClr val="F49DA0"/>
                </a:solidFill>
                <a:latin typeface="Times New Roman"/>
                <a:cs typeface="Times New Roman"/>
              </a:rPr>
              <a:t>orld'</a:t>
            </a:r>
            <a:r>
              <a:rPr dirty="0" smtClean="0" sz="4200" spc="0">
                <a:solidFill>
                  <a:srgbClr val="FEFFFF"/>
                </a:solidFill>
                <a:latin typeface="Times New Roman"/>
                <a:cs typeface="Times New Roman"/>
              </a:rPr>
              <a:t>);</a:t>
            </a:r>
            <a:endParaRPr sz="4200">
              <a:latin typeface="Times New Roman"/>
              <a:cs typeface="Times New Roman"/>
            </a:endParaRPr>
          </a:p>
          <a:p>
            <a:pPr marL="2832100">
              <a:lnSpc>
                <a:spcPct val="95825"/>
              </a:lnSpc>
              <a:spcBef>
                <a:spcPts val="670"/>
              </a:spcBef>
            </a:pPr>
            <a:r>
              <a:rPr dirty="0" smtClean="0" sz="4200" spc="0">
                <a:solidFill>
                  <a:srgbClr val="FEFFFF"/>
                </a:solidFill>
                <a:latin typeface="Times New Roman"/>
                <a:cs typeface="Times New Roman"/>
              </a:rPr>
              <a:t>},</a:t>
            </a:r>
            <a:r>
              <a:rPr dirty="0" smtClean="0" sz="4200" spc="734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4200" spc="0">
                <a:solidFill>
                  <a:srgbClr val="7072FF"/>
                </a:solidFill>
                <a:latin typeface="Times New Roman"/>
                <a:cs typeface="Times New Roman"/>
              </a:rPr>
              <a:t>ieee</a:t>
            </a:r>
            <a:r>
              <a:rPr dirty="0" smtClean="0" sz="4200" spc="0">
                <a:solidFill>
                  <a:srgbClr val="FEFFFF"/>
                </a:solidFill>
                <a:latin typeface="Times New Roman"/>
                <a:cs typeface="Times New Roman"/>
              </a:rPr>
              <a:t>);</a:t>
            </a:r>
            <a:endParaRPr sz="4200">
              <a:latin typeface="Times New Roman"/>
              <a:cs typeface="Times New Roman"/>
            </a:endParaRPr>
          </a:p>
          <a:p>
            <a:pPr marL="2832100">
              <a:lnSpc>
                <a:spcPct val="95825"/>
              </a:lnSpc>
              <a:spcBef>
                <a:spcPts val="670"/>
              </a:spcBef>
            </a:pPr>
            <a:r>
              <a:rPr dirty="0" smtClean="0" sz="4200">
                <a:solidFill>
                  <a:srgbClr val="FEFFFF"/>
                </a:solidFill>
                <a:latin typeface="Times New Roman"/>
                <a:cs typeface="Times New Roman"/>
              </a:rPr>
              <a:t>console.</a:t>
            </a:r>
            <a:r>
              <a:rPr dirty="0" smtClean="0" sz="4200">
                <a:solidFill>
                  <a:srgbClr val="A5D3FF"/>
                </a:solidFill>
                <a:latin typeface="Times New Roman"/>
                <a:cs typeface="Times New Roman"/>
              </a:rPr>
              <a:t>log</a:t>
            </a:r>
            <a:r>
              <a:rPr dirty="0" smtClean="0" sz="420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sz="4200">
                <a:solidFill>
                  <a:srgbClr val="F49DA0"/>
                </a:solidFill>
                <a:latin typeface="Times New Roman"/>
                <a:cs typeface="Times New Roman"/>
              </a:rPr>
              <a:t>'hell</a:t>
            </a:r>
            <a:r>
              <a:rPr dirty="0" smtClean="0" sz="4200" spc="-325">
                <a:solidFill>
                  <a:srgbClr val="F49DA0"/>
                </a:solidFill>
                <a:latin typeface="Times New Roman"/>
                <a:cs typeface="Times New Roman"/>
              </a:rPr>
              <a:t>o</a:t>
            </a:r>
            <a:r>
              <a:rPr dirty="0" smtClean="0" sz="4200" spc="0">
                <a:solidFill>
                  <a:srgbClr val="F49DA0"/>
                </a:solidFill>
                <a:latin typeface="Times New Roman"/>
                <a:cs typeface="Times New Roman"/>
              </a:rPr>
              <a:t>'</a:t>
            </a:r>
            <a:r>
              <a:rPr dirty="0" smtClean="0" sz="4200" spc="0">
                <a:solidFill>
                  <a:srgbClr val="FEFFFF"/>
                </a:solidFill>
                <a:latin typeface="Times New Roman"/>
                <a:cs typeface="Times New Roman"/>
              </a:rPr>
              <a:t>);</a:t>
            </a:r>
            <a:endParaRPr sz="4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366590">
              <a:lnSpc>
                <a:spcPct val="143312"/>
              </a:lnSpc>
              <a:spcBef>
                <a:spcPts val="1191"/>
              </a:spcBef>
            </a:pPr>
            <a:r>
              <a:rPr dirty="0" smtClean="0" sz="8400" spc="0">
                <a:solidFill>
                  <a:srgbClr val="FEFFFF"/>
                </a:solidFill>
                <a:latin typeface="Microsoft JhengHei"/>
                <a:cs typeface="Microsoft JhengHei"/>
              </a:rPr>
              <a:t>单线程</a:t>
            </a:r>
            <a:r>
              <a:rPr dirty="0" smtClean="0" sz="8400" spc="234">
                <a:solidFill>
                  <a:srgbClr val="FEFFFF"/>
                </a:solidFill>
                <a:latin typeface="Microsoft JhengHei"/>
                <a:cs typeface="Microsoft JhengHei"/>
              </a:rPr>
              <a:t> 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-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8400" spc="0">
                <a:solidFill>
                  <a:srgbClr val="FEFFFF"/>
                </a:solidFill>
                <a:latin typeface="Microsoft JhengHei"/>
                <a:cs typeface="Microsoft JhengHei"/>
              </a:rPr>
              <a:t>优势</a:t>
            </a:r>
            <a:endParaRPr sz="8400">
              <a:latin typeface="Microsoft JhengHei"/>
              <a:cs typeface="Microsoft JhengHei"/>
            </a:endParaRPr>
          </a:p>
          <a:p>
            <a:pPr marL="1638300">
              <a:lnSpc>
                <a:spcPts val="7670"/>
              </a:lnSpc>
              <a:spcBef>
                <a:spcPts val="15508"/>
              </a:spcBef>
            </a:pPr>
            <a:r>
              <a:rPr dirty="0" smtClean="0" baseline="-8040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-8040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Microsoft JhengHei"/>
                <a:cs typeface="Microsoft JhengHei"/>
              </a:rPr>
              <a:t>程序逻辑简单</a:t>
            </a:r>
            <a:endParaRPr sz="4200">
              <a:latin typeface="Microsoft JhengHei"/>
              <a:cs typeface="Microsoft JhengHei"/>
            </a:endParaRPr>
          </a:p>
          <a:p>
            <a:pPr marL="1638300">
              <a:lnSpc>
                <a:spcPts val="7400"/>
              </a:lnSpc>
              <a:spcBef>
                <a:spcPts val="1370"/>
              </a:spcBef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0614" sz="6300" spc="0">
                <a:solidFill>
                  <a:srgbClr val="FEFFFF"/>
                </a:solidFill>
                <a:latin typeface="Microsoft JhengHei"/>
                <a:cs typeface="Microsoft JhengHei"/>
              </a:rPr>
              <a:t>系统资源占用低</a:t>
            </a:r>
            <a:endParaRPr sz="4200">
              <a:latin typeface="Microsoft JhengHei"/>
              <a:cs typeface="Microsoft JhengHei"/>
            </a:endParaRPr>
          </a:p>
          <a:p>
            <a:pPr marL="1638300">
              <a:lnSpc>
                <a:spcPts val="7400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0614" sz="6300" spc="0">
                <a:solidFill>
                  <a:srgbClr val="FEFFFF"/>
                </a:solidFill>
                <a:latin typeface="Microsoft JhengHei"/>
                <a:cs typeface="Microsoft JhengHei"/>
              </a:rPr>
              <a:t>无通信与锁开销带来高性能</a:t>
            </a:r>
            <a:endParaRPr sz="42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366590">
              <a:lnSpc>
                <a:spcPct val="143312"/>
              </a:lnSpc>
              <a:spcBef>
                <a:spcPts val="1191"/>
              </a:spcBef>
            </a:pPr>
            <a:r>
              <a:rPr dirty="0" smtClean="0" sz="8400" spc="0">
                <a:solidFill>
                  <a:srgbClr val="FEFFFF"/>
                </a:solidFill>
                <a:latin typeface="Microsoft JhengHei"/>
                <a:cs typeface="Microsoft JhengHei"/>
              </a:rPr>
              <a:t>单线程</a:t>
            </a:r>
            <a:r>
              <a:rPr dirty="0" smtClean="0" sz="8400" spc="234">
                <a:solidFill>
                  <a:srgbClr val="FEFFFF"/>
                </a:solidFill>
                <a:latin typeface="Microsoft JhengHei"/>
                <a:cs typeface="Microsoft JhengHei"/>
              </a:rPr>
              <a:t> 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-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8400" spc="0">
                <a:solidFill>
                  <a:srgbClr val="FEFFFF"/>
                </a:solidFill>
                <a:latin typeface="Microsoft JhengHei"/>
                <a:cs typeface="Microsoft JhengHei"/>
              </a:rPr>
              <a:t>劣势</a:t>
            </a:r>
            <a:endParaRPr sz="8400">
              <a:latin typeface="Microsoft JhengHei"/>
              <a:cs typeface="Microsoft JhengHei"/>
            </a:endParaRPr>
          </a:p>
          <a:p>
            <a:pPr marL="1638300">
              <a:lnSpc>
                <a:spcPts val="7670"/>
              </a:lnSpc>
              <a:spcBef>
                <a:spcPts val="15608"/>
              </a:spcBef>
            </a:pPr>
            <a:r>
              <a:rPr dirty="0" smtClean="0" baseline="-8040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-8040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Microsoft JhengHei"/>
                <a:cs typeface="Microsoft JhengHei"/>
              </a:rPr>
              <a:t>一个程序仅能在一个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cpu</a:t>
            </a:r>
            <a:r>
              <a:rPr dirty="0" smtClean="0" sz="4200" spc="0">
                <a:solidFill>
                  <a:srgbClr val="FEFFFF"/>
                </a:solidFill>
                <a:latin typeface="Microsoft JhengHei"/>
                <a:cs typeface="Microsoft JhengHei"/>
              </a:rPr>
              <a:t>上运行</a:t>
            </a:r>
            <a:endParaRPr sz="4200">
              <a:latin typeface="Microsoft JhengHei"/>
              <a:cs typeface="Microsoft JhengHei"/>
            </a:endParaRPr>
          </a:p>
          <a:p>
            <a:pPr marL="1638300">
              <a:lnSpc>
                <a:spcPts val="7670"/>
              </a:lnSpc>
              <a:spcBef>
                <a:spcPts val="6897"/>
              </a:spcBef>
            </a:pPr>
            <a:r>
              <a:rPr dirty="0" smtClean="0" baseline="-8040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-8040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Microsoft JhengHei"/>
                <a:cs typeface="Microsoft JhengHei"/>
              </a:rPr>
              <a:t>一旦程序异常将导致整个进程崩溃</a:t>
            </a:r>
            <a:endParaRPr sz="42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257800" y="4595668"/>
            <a:ext cx="234187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400"/>
              </a:lnSpc>
              <a:spcBef>
                <a:spcPts val="270"/>
              </a:spcBef>
            </a:pPr>
            <a:r>
              <a:rPr dirty="0" smtClean="0" sz="5200" spc="-2204">
                <a:solidFill>
                  <a:srgbClr val="0E0D0E"/>
                </a:solidFill>
                <a:latin typeface="Arial"/>
                <a:cs typeface="Arial"/>
              </a:rPr>
              <a:t>,</a:t>
            </a:r>
            <a:r>
              <a:rPr dirty="0" smtClean="0" baseline="95246" sz="2100" spc="0">
                <a:solidFill>
                  <a:srgbClr val="2D2D2D"/>
                </a:solidFill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86300" y="5534580"/>
            <a:ext cx="109936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5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792"/>
              </a:spcBef>
            </a:pPr>
            <a:r>
              <a:rPr dirty="0" smtClean="0" sz="20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00"/>
              </a:lnSpc>
              <a:spcBef>
                <a:spcPts val="5"/>
              </a:spcBef>
            </a:pPr>
            <a:endParaRPr sz="800"/>
          </a:p>
          <a:p>
            <a:pPr marL="6321107" marR="6170140" algn="ctr">
              <a:lnSpc>
                <a:spcPct val="95825"/>
              </a:lnSpc>
              <a:spcBef>
                <a:spcPts val="24000"/>
              </a:spcBef>
            </a:pPr>
            <a:r>
              <a:rPr dirty="0" smtClean="0" sz="1700" b="1">
                <a:latin typeface="Arial"/>
                <a:cs typeface="Arial"/>
              </a:rPr>
              <a:t>U</a:t>
            </a:r>
            <a:r>
              <a:rPr dirty="0" smtClean="0" sz="1700" b="1">
                <a:solidFill>
                  <a:srgbClr val="1C1C1F"/>
                </a:solidFill>
                <a:latin typeface="Arial"/>
                <a:cs typeface="Arial"/>
              </a:rPr>
              <a:t>s</a:t>
            </a:r>
            <a:r>
              <a:rPr dirty="0" smtClean="0" sz="1700" b="1">
                <a:solidFill>
                  <a:srgbClr val="0E0D0E"/>
                </a:solidFill>
                <a:latin typeface="Arial"/>
                <a:cs typeface="Arial"/>
              </a:rPr>
              <a:t>e</a:t>
            </a:r>
            <a:r>
              <a:rPr dirty="0" smtClean="0" sz="1700" b="1">
                <a:solidFill>
                  <a:srgbClr val="1C1C1F"/>
                </a:solidFill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  <a:p>
            <a:pPr marL="5293266" marR="7609238" algn="ctr">
              <a:lnSpc>
                <a:spcPct val="190476"/>
              </a:lnSpc>
              <a:spcBef>
                <a:spcPts val="7328"/>
              </a:spcBef>
            </a:pPr>
            <a:r>
              <a:rPr dirty="0" smtClean="0" sz="1400" spc="0">
                <a:solidFill>
                  <a:srgbClr val="2D2D2D"/>
                </a:solidFill>
                <a:latin typeface="Arial"/>
                <a:cs typeface="Arial"/>
              </a:rPr>
              <a:t>I</a:t>
            </a:r>
            <a:r>
              <a:rPr dirty="0" smtClean="0" sz="1400" spc="0">
                <a:solidFill>
                  <a:srgbClr val="2D2D2D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D2D2D"/>
                </a:solidFill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  <a:p>
            <a:pPr marL="4649693" marR="5837144" algn="ctr">
              <a:lnSpc>
                <a:spcPts val="4025"/>
              </a:lnSpc>
            </a:pPr>
            <a:r>
              <a:rPr dirty="0" smtClean="0" baseline="17051" sz="2550" spc="-314">
                <a:solidFill>
                  <a:srgbClr val="B1B1B1"/>
                </a:solidFill>
                <a:latin typeface="Arial"/>
                <a:cs typeface="Arial"/>
              </a:rPr>
              <a:t>•</a:t>
            </a:r>
            <a:r>
              <a:rPr dirty="0" smtClean="0" baseline="11595" sz="3000" spc="-364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baseline="-11595" sz="3000" spc="34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baseline="31877" sz="3600" spc="0">
                <a:solidFill>
                  <a:srgbClr val="C3C3C3"/>
                </a:solidFill>
                <a:latin typeface="Courier New"/>
                <a:cs typeface="Courier New"/>
              </a:rPr>
              <a:t>,---</a:t>
            </a:r>
            <a:r>
              <a:rPr dirty="0" smtClean="0" baseline="31877" sz="3600" spc="0">
                <a:solidFill>
                  <a:srgbClr val="B1B1B1"/>
                </a:solidFill>
                <a:latin typeface="Courier New"/>
                <a:cs typeface="Courier New"/>
              </a:rPr>
              <a:t>--------------</a:t>
            </a:r>
            <a:r>
              <a:rPr dirty="0" smtClean="0" baseline="31877" sz="3600" spc="-979">
                <a:solidFill>
                  <a:srgbClr val="B1B1B1"/>
                </a:solidFill>
                <a:latin typeface="Courier New"/>
                <a:cs typeface="Courier New"/>
              </a:rPr>
              <a:t> </a:t>
            </a:r>
            <a:r>
              <a:rPr dirty="0" smtClean="0" baseline="45770" sz="2850" spc="0">
                <a:solidFill>
                  <a:srgbClr val="B1B1B1"/>
                </a:solidFill>
                <a:latin typeface="Times New Roman"/>
                <a:cs typeface="Times New Roman"/>
              </a:rPr>
              <a:t>---</a:t>
            </a:r>
            <a:r>
              <a:rPr dirty="0" smtClean="0" baseline="45770" sz="2850" spc="26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45770" sz="2850" spc="0">
                <a:solidFill>
                  <a:srgbClr val="B1B1B1"/>
                </a:solidFill>
                <a:latin typeface="Times New Roman"/>
                <a:cs typeface="Times New Roman"/>
              </a:rPr>
              <a:t>---</a:t>
            </a:r>
            <a:endParaRPr sz="1900">
              <a:latin typeface="Times New Roman"/>
              <a:cs typeface="Times New Roman"/>
            </a:endParaRPr>
          </a:p>
          <a:p>
            <a:pPr marL="4659991" marR="8219932" algn="ctr">
              <a:lnSpc>
                <a:spcPct val="95825"/>
              </a:lnSpc>
              <a:spcBef>
                <a:spcPts val="886"/>
              </a:spcBef>
            </a:pPr>
            <a:r>
              <a:rPr dirty="0" smtClean="0" sz="18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endParaRPr sz="1800">
              <a:latin typeface="Arial"/>
              <a:cs typeface="Arial"/>
            </a:endParaRPr>
          </a:p>
          <a:p>
            <a:pPr marL="4743449" marR="7393473" algn="ctr">
              <a:lnSpc>
                <a:spcPct val="95825"/>
              </a:lnSpc>
              <a:spcBef>
                <a:spcPts val="2642"/>
              </a:spcBef>
            </a:pPr>
            <a:r>
              <a:rPr dirty="0" smtClean="0" sz="1900" spc="0">
                <a:solidFill>
                  <a:srgbClr val="B1B1B1"/>
                </a:solidFill>
                <a:latin typeface="Times New Roman"/>
                <a:cs typeface="Times New Roman"/>
              </a:rPr>
              <a:t>---</a:t>
            </a:r>
            <a:r>
              <a:rPr dirty="0" smtClean="0" sz="1900" spc="25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1900" spc="0">
                <a:solidFill>
                  <a:srgbClr val="B1B1B1"/>
                </a:solidFill>
                <a:latin typeface="Times New Roman"/>
                <a:cs typeface="Times New Roman"/>
              </a:rPr>
              <a:t>-</a:t>
            </a:r>
            <a:r>
              <a:rPr dirty="0" smtClean="0" sz="1900" spc="-219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1900" spc="0">
                <a:solidFill>
                  <a:srgbClr val="B1B1B1"/>
                </a:solidFill>
                <a:latin typeface="Times New Roman"/>
                <a:cs typeface="Times New Roman"/>
              </a:rPr>
              <a:t>--</a:t>
            </a:r>
            <a:r>
              <a:rPr dirty="0" smtClean="0" sz="1900" spc="-339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2000" spc="0">
                <a:solidFill>
                  <a:srgbClr val="2D2D2D"/>
                </a:solidFill>
                <a:latin typeface="Arial"/>
                <a:cs typeface="Arial"/>
              </a:rPr>
              <a:t>.,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4276090" marR="4276090" algn="ctr">
              <a:lnSpc>
                <a:spcPct val="143312"/>
              </a:lnSpc>
              <a:spcBef>
                <a:spcPts val="1191"/>
              </a:spcBef>
            </a:pPr>
            <a:r>
              <a:rPr dirty="0" smtClean="0" sz="8400" spc="0">
                <a:solidFill>
                  <a:srgbClr val="FEFFFF"/>
                </a:solidFill>
                <a:latin typeface="Microsoft JhengHei"/>
                <a:cs typeface="Microsoft JhengHei"/>
              </a:rPr>
              <a:t>传统观念</a:t>
            </a:r>
            <a:endParaRPr sz="8400">
              <a:latin typeface="Microsoft JhengHei"/>
              <a:cs typeface="Microsoft JhengHei"/>
            </a:endParaRPr>
          </a:p>
          <a:p>
            <a:pPr marL="3857054">
              <a:lnSpc>
                <a:spcPct val="143312"/>
              </a:lnSpc>
              <a:spcBef>
                <a:spcPts val="22908"/>
              </a:spcBef>
            </a:pP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J</a:t>
            </a:r>
            <a:r>
              <a:rPr dirty="0" smtClean="0" sz="4200" spc="-150">
                <a:solidFill>
                  <a:srgbClr val="FEFFFF"/>
                </a:solidFill>
                <a:latin typeface="Gill Sans MT"/>
                <a:cs typeface="Gill Sans MT"/>
              </a:rPr>
              <a:t>a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vaScript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=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Microsoft JhengHei"/>
                <a:cs typeface="Microsoft JhengHei"/>
              </a:rPr>
              <a:t>浏览器客户端</a:t>
            </a:r>
            <a:endParaRPr sz="42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5342890" marR="5342890" algn="ctr">
              <a:lnSpc>
                <a:spcPct val="143312"/>
              </a:lnSpc>
              <a:spcBef>
                <a:spcPts val="1191"/>
              </a:spcBef>
            </a:pPr>
            <a:r>
              <a:rPr dirty="0" smtClean="0" sz="8400" spc="0">
                <a:solidFill>
                  <a:srgbClr val="FEFFFF"/>
                </a:solidFill>
                <a:latin typeface="Microsoft JhengHei"/>
                <a:cs typeface="Microsoft JhengHei"/>
              </a:rPr>
              <a:t>性能</a:t>
            </a:r>
            <a:endParaRPr sz="8400">
              <a:latin typeface="Microsoft JhengHei"/>
              <a:cs typeface="Microsoft JhengHei"/>
            </a:endParaRPr>
          </a:p>
          <a:p>
            <a:pPr marL="1638300">
              <a:lnSpc>
                <a:spcPts val="7670"/>
              </a:lnSpc>
              <a:spcBef>
                <a:spcPts val="4608"/>
              </a:spcBef>
            </a:pPr>
            <a:r>
              <a:rPr dirty="0" smtClean="0" baseline="-8040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-8040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AMD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Opte</a:t>
            </a:r>
            <a:r>
              <a:rPr dirty="0" smtClean="0" sz="4200" spc="-104">
                <a:solidFill>
                  <a:srgbClr val="FEFFFF"/>
                </a:solidFill>
                <a:latin typeface="Gill Sans MT"/>
                <a:cs typeface="Gill Sans MT"/>
              </a:rPr>
              <a:t>r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on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2200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Microsoft JhengHei"/>
                <a:cs typeface="Microsoft JhengHei"/>
              </a:rPr>
              <a:t>单核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,</a:t>
            </a:r>
            <a:r>
              <a:rPr dirty="0" smtClean="0" sz="4200" spc="-414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4G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RAM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359"/>
              </a:lnSpc>
              <a:spcBef>
                <a:spcPts val="1368"/>
              </a:spcBef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soc</a:t>
            </a:r>
            <a:r>
              <a:rPr dirty="0" smtClean="0" baseline="15740" sz="6300" spc="-125">
                <a:solidFill>
                  <a:srgbClr val="FEFFFF"/>
                </a:solidFill>
                <a:latin typeface="Gill Sans MT"/>
                <a:cs typeface="Gill Sans MT"/>
              </a:rPr>
              <a:t>k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et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client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20,000+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qps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300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soc</a:t>
            </a:r>
            <a:r>
              <a:rPr dirty="0" smtClean="0" baseline="15740" sz="6300" spc="-125">
                <a:solidFill>
                  <a:srgbClr val="FEFFFF"/>
                </a:solidFill>
                <a:latin typeface="Gill Sans MT"/>
                <a:cs typeface="Gill Sans MT"/>
              </a:rPr>
              <a:t>k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et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se</a:t>
            </a:r>
            <a:r>
              <a:rPr dirty="0" smtClean="0" baseline="15740" sz="6300" spc="125">
                <a:solidFill>
                  <a:srgbClr val="FEFFFF"/>
                </a:solidFill>
                <a:latin typeface="Gill Sans MT"/>
                <a:cs typeface="Gill Sans MT"/>
              </a:rPr>
              <a:t>r</a:t>
            </a:r>
            <a:r>
              <a:rPr dirty="0" smtClean="0" baseline="15740" sz="6300" spc="-84">
                <a:solidFill>
                  <a:srgbClr val="FEFFFF"/>
                </a:solidFill>
                <a:latin typeface="Gill Sans MT"/>
                <a:cs typeface="Gill Sans MT"/>
              </a:rPr>
              <a:t>v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er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17,000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qps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300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http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se</a:t>
            </a:r>
            <a:r>
              <a:rPr dirty="0" smtClean="0" baseline="15740" sz="6300" spc="125">
                <a:solidFill>
                  <a:srgbClr val="FEFFFF"/>
                </a:solidFill>
                <a:latin typeface="Gill Sans MT"/>
                <a:cs typeface="Gill Sans MT"/>
              </a:rPr>
              <a:t>r</a:t>
            </a:r>
            <a:r>
              <a:rPr dirty="0" smtClean="0" baseline="15740" sz="6300" spc="-84">
                <a:solidFill>
                  <a:srgbClr val="FEFFFF"/>
                </a:solidFill>
                <a:latin typeface="Gill Sans MT"/>
                <a:cs typeface="Gill Sans MT"/>
              </a:rPr>
              <a:t>v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er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4,400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qps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340"/>
              </a:lnSpc>
              <a:spcBef>
                <a:spcPts val="2"/>
              </a:spcBef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1075" sz="6300" spc="0">
                <a:solidFill>
                  <a:srgbClr val="FEFFFF"/>
                </a:solidFill>
                <a:latin typeface="Microsoft JhengHei"/>
                <a:cs typeface="Microsoft JhengHei"/>
              </a:rPr>
              <a:t>内存消耗</a:t>
            </a:r>
            <a:r>
              <a:rPr dirty="0" smtClean="0" baseline="11075" sz="6300" spc="114">
                <a:solidFill>
                  <a:srgbClr val="FEFFFF"/>
                </a:solidFill>
                <a:latin typeface="Microsoft JhengHei"/>
                <a:cs typeface="Microsoft JhengHei"/>
              </a:rPr>
              <a:t> </a:t>
            </a:r>
            <a:r>
              <a:rPr dirty="0" smtClean="0" baseline="16425" sz="6300" spc="0">
                <a:solidFill>
                  <a:srgbClr val="FEFFFF"/>
                </a:solidFill>
                <a:latin typeface="Gill Sans MT"/>
                <a:cs typeface="Gill Sans MT"/>
              </a:rPr>
              <a:t>30~40m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400"/>
              </a:lnSpc>
              <a:spcBef>
                <a:spcPts val="2"/>
              </a:spcBef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see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mo</a:t>
            </a:r>
            <a:r>
              <a:rPr dirty="0" smtClean="0" baseline="15740" sz="6300" spc="-84">
                <a:solidFill>
                  <a:srgbClr val="FEFFFF"/>
                </a:solidFill>
                <a:latin typeface="Gill Sans MT"/>
                <a:cs typeface="Gill Sans MT"/>
              </a:rPr>
              <a:t>r</a:t>
            </a:r>
            <a:r>
              <a:rPr dirty="0" smtClean="0" baseline="15740" sz="6300" spc="84">
                <a:solidFill>
                  <a:srgbClr val="FEFFFF"/>
                </a:solidFill>
                <a:latin typeface="Gill Sans MT"/>
                <a:cs typeface="Gill Sans MT"/>
              </a:rPr>
              <a:t>e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.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753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&lt;http://cnodejs.org/blog/?p=8&gt;</a:t>
            </a:r>
            <a:endParaRPr sz="4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4276090" marR="4276090" algn="ctr">
              <a:lnSpc>
                <a:spcPct val="143312"/>
              </a:lnSpc>
              <a:spcBef>
                <a:spcPts val="1191"/>
              </a:spcBef>
            </a:pPr>
            <a:r>
              <a:rPr dirty="0" smtClean="0" sz="8400" spc="0">
                <a:solidFill>
                  <a:srgbClr val="FEFFFF"/>
                </a:solidFill>
                <a:latin typeface="Microsoft JhengHei"/>
                <a:cs typeface="Microsoft JhengHei"/>
              </a:rPr>
              <a:t>一些限制</a:t>
            </a:r>
            <a:endParaRPr sz="8400">
              <a:latin typeface="Microsoft JhengHei"/>
              <a:cs typeface="Microsoft JhengHei"/>
            </a:endParaRPr>
          </a:p>
          <a:p>
            <a:pPr marL="1638300">
              <a:lnSpc>
                <a:spcPts val="7291"/>
              </a:lnSpc>
              <a:spcBef>
                <a:spcPts val="15508"/>
              </a:spcBef>
            </a:pPr>
            <a:r>
              <a:rPr dirty="0" smtClean="0" baseline="-8040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-8040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SSL</a:t>
            </a:r>
            <a:r>
              <a:rPr dirty="0" smtClean="0" sz="4200" spc="0">
                <a:solidFill>
                  <a:srgbClr val="FEFFFF"/>
                </a:solidFill>
                <a:latin typeface="Microsoft JhengHei"/>
                <a:cs typeface="Microsoft JhengHei"/>
              </a:rPr>
              <a:t>支持不够成熟</a:t>
            </a:r>
            <a:endParaRPr sz="4200">
              <a:latin typeface="Microsoft JhengHei"/>
              <a:cs typeface="Microsoft JhengHei"/>
            </a:endParaRPr>
          </a:p>
          <a:p>
            <a:pPr marL="1638300">
              <a:lnSpc>
                <a:spcPts val="7400"/>
              </a:lnSpc>
              <a:spcBef>
                <a:spcPts val="1370"/>
              </a:spcBef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Wind</a:t>
            </a:r>
            <a:r>
              <a:rPr dirty="0" smtClean="0" baseline="15740" sz="6300" spc="-39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ws</a:t>
            </a:r>
            <a:r>
              <a:rPr dirty="0" smtClean="0" baseline="10614" sz="6300" spc="0">
                <a:solidFill>
                  <a:srgbClr val="FEFFFF"/>
                </a:solidFill>
                <a:latin typeface="Microsoft JhengHei"/>
                <a:cs typeface="Microsoft JhengHei"/>
              </a:rPr>
              <a:t>下还存在很多问题</a:t>
            </a:r>
            <a:endParaRPr sz="4200">
              <a:latin typeface="Microsoft JhengHei"/>
              <a:cs typeface="Microsoft JhengHei"/>
            </a:endParaRPr>
          </a:p>
          <a:p>
            <a:pPr marL="1638300">
              <a:lnSpc>
                <a:spcPts val="7400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1G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he</a:t>
            </a:r>
            <a:r>
              <a:rPr dirty="0" smtClean="0" baseline="15740" sz="6300" spc="-39">
                <a:solidFill>
                  <a:srgbClr val="FEFFFF"/>
                </a:solidFill>
                <a:latin typeface="Gill Sans MT"/>
                <a:cs typeface="Gill Sans MT"/>
              </a:rPr>
              <a:t>a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p</a:t>
            </a:r>
            <a:r>
              <a:rPr dirty="0" smtClean="0" baseline="10614" sz="6300" spc="0">
                <a:solidFill>
                  <a:srgbClr val="FEFFFF"/>
                </a:solidFill>
                <a:latin typeface="Microsoft JhengHei"/>
                <a:cs typeface="Microsoft JhengHei"/>
              </a:rPr>
              <a:t>限制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(</a:t>
            </a:r>
            <a:r>
              <a:rPr dirty="0" smtClean="0" baseline="15740" sz="6300" spc="-39">
                <a:solidFill>
                  <a:srgbClr val="FEFFFF"/>
                </a:solidFill>
                <a:latin typeface="Gill Sans MT"/>
                <a:cs typeface="Gill Sans MT"/>
              </a:rPr>
              <a:t>b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y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v8)</a:t>
            </a:r>
            <a:endParaRPr sz="4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4276090" marR="4276090" algn="ctr">
              <a:lnSpc>
                <a:spcPct val="143312"/>
              </a:lnSpc>
              <a:spcBef>
                <a:spcPts val="1191"/>
              </a:spcBef>
            </a:pPr>
            <a:r>
              <a:rPr dirty="0" smtClean="0" sz="8400" spc="0">
                <a:solidFill>
                  <a:srgbClr val="FEFFFF"/>
                </a:solidFill>
                <a:latin typeface="Microsoft JhengHei"/>
                <a:cs typeface="Microsoft JhengHei"/>
              </a:rPr>
              <a:t>适用场景</a:t>
            </a:r>
            <a:endParaRPr sz="8400">
              <a:latin typeface="Microsoft JhengHei"/>
              <a:cs typeface="Microsoft JhengHei"/>
            </a:endParaRPr>
          </a:p>
          <a:p>
            <a:pPr marL="1638300">
              <a:lnSpc>
                <a:spcPts val="8255"/>
              </a:lnSpc>
              <a:spcBef>
                <a:spcPts val="16532"/>
              </a:spcBef>
            </a:pPr>
            <a:r>
              <a:rPr dirty="0" smtClean="0" sz="7150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sz="7150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3003" sz="6300" spc="-379">
                <a:solidFill>
                  <a:srgbClr val="FEFFFF"/>
                </a:solidFill>
                <a:latin typeface="Gill Sans MT"/>
                <a:cs typeface="Gill Sans MT"/>
              </a:rPr>
              <a:t>W</a:t>
            </a:r>
            <a:r>
              <a:rPr dirty="0" smtClean="0" baseline="13003" sz="6300" spc="0">
                <a:solidFill>
                  <a:srgbClr val="FEFFFF"/>
                </a:solidFill>
                <a:latin typeface="Gill Sans MT"/>
                <a:cs typeface="Gill Sans MT"/>
              </a:rPr>
              <a:t>eb</a:t>
            </a:r>
            <a:r>
              <a:rPr dirty="0" smtClean="0" baseline="13003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3003" sz="6300" spc="0">
                <a:solidFill>
                  <a:srgbClr val="FEFFFF"/>
                </a:solidFill>
                <a:latin typeface="Gill Sans MT"/>
                <a:cs typeface="Gill Sans MT"/>
              </a:rPr>
              <a:t>Soc</a:t>
            </a:r>
            <a:r>
              <a:rPr dirty="0" smtClean="0" baseline="13003" sz="6300" spc="-125">
                <a:solidFill>
                  <a:srgbClr val="FEFFFF"/>
                </a:solidFill>
                <a:latin typeface="Gill Sans MT"/>
                <a:cs typeface="Gill Sans MT"/>
              </a:rPr>
              <a:t>k</a:t>
            </a:r>
            <a:r>
              <a:rPr dirty="0" smtClean="0" baseline="13003" sz="6300" spc="0">
                <a:solidFill>
                  <a:srgbClr val="FEFFFF"/>
                </a:solidFill>
                <a:latin typeface="Gill Sans MT"/>
                <a:cs typeface="Gill Sans MT"/>
              </a:rPr>
              <a:t>et</a:t>
            </a:r>
            <a:r>
              <a:rPr dirty="0" smtClean="0" baseline="13003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3003" sz="6300" spc="0">
                <a:solidFill>
                  <a:srgbClr val="FEFFFF"/>
                </a:solidFill>
                <a:latin typeface="Gill Sans MT"/>
                <a:cs typeface="Gill Sans MT"/>
              </a:rPr>
              <a:t>&amp;</a:t>
            </a:r>
            <a:r>
              <a:rPr dirty="0" smtClean="0" baseline="13003" sz="6300" spc="-519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3003" sz="6300" spc="-379">
                <a:solidFill>
                  <a:srgbClr val="FEFFFF"/>
                </a:solidFill>
                <a:latin typeface="Gill Sans MT"/>
                <a:cs typeface="Gill Sans MT"/>
              </a:rPr>
              <a:t>W</a:t>
            </a:r>
            <a:r>
              <a:rPr dirty="0" smtClean="0" baseline="13003" sz="6300" spc="0">
                <a:solidFill>
                  <a:srgbClr val="FEFFFF"/>
                </a:solidFill>
                <a:latin typeface="Gill Sans MT"/>
                <a:cs typeface="Gill Sans MT"/>
              </a:rPr>
              <a:t>eb</a:t>
            </a:r>
            <a:r>
              <a:rPr dirty="0" smtClean="0" baseline="13003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3003" sz="6300" spc="0">
                <a:solidFill>
                  <a:srgbClr val="FEFFFF"/>
                </a:solidFill>
                <a:latin typeface="Gill Sans MT"/>
                <a:cs typeface="Gill Sans MT"/>
              </a:rPr>
              <a:t>Comet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340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1075" sz="6300" spc="0">
                <a:solidFill>
                  <a:srgbClr val="FEFFFF"/>
                </a:solidFill>
                <a:latin typeface="Microsoft JhengHei"/>
                <a:cs typeface="Microsoft JhengHei"/>
              </a:rPr>
              <a:t>大并发负载中间层服务</a:t>
            </a:r>
            <a:endParaRPr sz="4200">
              <a:latin typeface="Microsoft JhengHei"/>
              <a:cs typeface="Microsoft JhengHei"/>
            </a:endParaRPr>
          </a:p>
          <a:p>
            <a:pPr marL="1638300">
              <a:lnSpc>
                <a:spcPts val="7400"/>
              </a:lnSpc>
              <a:spcBef>
                <a:spcPts val="2"/>
              </a:spcBef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0614" sz="6300" spc="0">
                <a:solidFill>
                  <a:srgbClr val="FEFFFF"/>
                </a:solidFill>
                <a:latin typeface="Microsoft JhengHei"/>
                <a:cs typeface="Microsoft JhengHei"/>
              </a:rPr>
              <a:t>简单的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Spider</a:t>
            </a:r>
            <a:endParaRPr sz="4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699000" y="1346200"/>
            <a:ext cx="3594100" cy="538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648200" y="1295400"/>
            <a:ext cx="3695700" cy="548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2669368">
              <a:lnSpc>
                <a:spcPct val="96638"/>
              </a:lnSpc>
              <a:spcBef>
                <a:spcPts val="54294"/>
              </a:spcBef>
            </a:pP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Dig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into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the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node</a:t>
            </a:r>
            <a:endParaRPr sz="8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120900" y="2108200"/>
            <a:ext cx="8610600" cy="6261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209800" y="3514746"/>
            <a:ext cx="8572500" cy="421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5342890" marR="5342890" algn="ctr">
              <a:lnSpc>
                <a:spcPct val="143312"/>
              </a:lnSpc>
              <a:spcBef>
                <a:spcPts val="1191"/>
              </a:spcBef>
            </a:pPr>
            <a:r>
              <a:rPr dirty="0" smtClean="0" sz="8400" spc="0">
                <a:solidFill>
                  <a:srgbClr val="FEFFFF"/>
                </a:solidFill>
                <a:latin typeface="Microsoft JhengHei"/>
                <a:cs typeface="Microsoft JhengHei"/>
              </a:rPr>
              <a:t>安装</a:t>
            </a:r>
            <a:endParaRPr sz="8400">
              <a:latin typeface="Microsoft JhengHei"/>
              <a:cs typeface="Microsoft JhengHei"/>
            </a:endParaRPr>
          </a:p>
          <a:p>
            <a:pPr marL="2527300">
              <a:lnSpc>
                <a:spcPct val="95825"/>
              </a:lnSpc>
              <a:spcBef>
                <a:spcPts val="15475"/>
              </a:spcBef>
            </a:pPr>
            <a:r>
              <a:rPr dirty="0" smtClean="0" sz="3200" spc="0">
                <a:solidFill>
                  <a:srgbClr val="FEFFFF"/>
                </a:solidFill>
                <a:latin typeface="Times New Roman"/>
                <a:cs typeface="Times New Roman"/>
              </a:rPr>
              <a:t>git</a:t>
            </a:r>
            <a:r>
              <a:rPr dirty="0" smtClean="0" sz="32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200" spc="0">
                <a:solidFill>
                  <a:srgbClr val="FEFFFF"/>
                </a:solidFill>
                <a:latin typeface="Times New Roman"/>
                <a:cs typeface="Times New Roman"/>
              </a:rPr>
              <a:t>clone</a:t>
            </a:r>
            <a:r>
              <a:rPr dirty="0" smtClean="0" sz="32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200" spc="0">
                <a:solidFill>
                  <a:srgbClr val="FEFFFF"/>
                </a:solidFill>
                <a:latin typeface="Times New Roman"/>
                <a:cs typeface="Times New Roman"/>
              </a:rPr>
              <a:t>https://github.com/jo</a:t>
            </a:r>
            <a:r>
              <a:rPr dirty="0" smtClean="0" sz="3200" spc="-14">
                <a:solidFill>
                  <a:srgbClr val="FEFFFF"/>
                </a:solidFill>
                <a:latin typeface="Times New Roman"/>
                <a:cs typeface="Times New Roman"/>
              </a:rPr>
              <a:t>y</a:t>
            </a:r>
            <a:r>
              <a:rPr dirty="0" smtClean="0" sz="3200" spc="0">
                <a:solidFill>
                  <a:srgbClr val="FEFFFF"/>
                </a:solidFill>
                <a:latin typeface="Times New Roman"/>
                <a:cs typeface="Times New Roman"/>
              </a:rPr>
              <a:t>ent/</a:t>
            </a:r>
            <a:endParaRPr sz="3200">
              <a:latin typeface="Times New Roman"/>
              <a:cs typeface="Times New Roman"/>
            </a:endParaRPr>
          </a:p>
          <a:p>
            <a:pPr marL="2527300" marR="8619892">
              <a:lnSpc>
                <a:spcPts val="3679"/>
              </a:lnSpc>
              <a:spcBef>
                <a:spcPts val="520"/>
              </a:spcBef>
            </a:pPr>
            <a:r>
              <a:rPr dirty="0" smtClean="0" sz="3200" spc="0">
                <a:solidFill>
                  <a:srgbClr val="FEFFFF"/>
                </a:solidFill>
                <a:latin typeface="Times New Roman"/>
                <a:cs typeface="Times New Roman"/>
              </a:rPr>
              <a:t>node.git</a:t>
            </a:r>
            <a:r>
              <a:rPr dirty="0" smtClean="0" sz="32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endParaRPr sz="3200">
              <a:latin typeface="Times New Roman"/>
              <a:cs typeface="Times New Roman"/>
            </a:endParaRPr>
          </a:p>
          <a:p>
            <a:pPr marL="2527300" marR="8619892">
              <a:lnSpc>
                <a:spcPts val="3679"/>
              </a:lnSpc>
              <a:spcBef>
                <a:spcPts val="518"/>
              </a:spcBef>
            </a:pPr>
            <a:r>
              <a:rPr dirty="0" smtClean="0" sz="3200" spc="0">
                <a:solidFill>
                  <a:srgbClr val="C891FF"/>
                </a:solidFill>
                <a:latin typeface="Times New Roman"/>
                <a:cs typeface="Times New Roman"/>
              </a:rPr>
              <a:t>cd</a:t>
            </a:r>
            <a:r>
              <a:rPr dirty="0" smtClean="0" sz="3200" spc="682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200" spc="0">
                <a:solidFill>
                  <a:srgbClr val="FEFFFF"/>
                </a:solidFill>
                <a:latin typeface="Times New Roman"/>
                <a:cs typeface="Times New Roman"/>
              </a:rPr>
              <a:t>node</a:t>
            </a:r>
            <a:endParaRPr sz="3200">
              <a:latin typeface="Times New Roman"/>
              <a:cs typeface="Times New Roman"/>
            </a:endParaRPr>
          </a:p>
          <a:p>
            <a:pPr marL="2527300" marR="2821945">
              <a:lnSpc>
                <a:spcPts val="3679"/>
              </a:lnSpc>
              <a:spcBef>
                <a:spcPts val="538"/>
              </a:spcBef>
            </a:pPr>
            <a:r>
              <a:rPr dirty="0" smtClean="0" sz="3200" spc="0">
                <a:solidFill>
                  <a:srgbClr val="FEFFFF"/>
                </a:solidFill>
                <a:latin typeface="Times New Roman"/>
                <a:cs typeface="Times New Roman"/>
              </a:rPr>
              <a:t>./configu</a:t>
            </a:r>
            <a:r>
              <a:rPr dirty="0" smtClean="0" sz="3200" spc="-63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3200" spc="0">
                <a:solidFill>
                  <a:srgbClr val="FEFFFF"/>
                </a:solidFill>
                <a:latin typeface="Times New Roman"/>
                <a:cs typeface="Times New Roman"/>
              </a:rPr>
              <a:t>e</a:t>
            </a:r>
            <a:r>
              <a:rPr dirty="0" smtClean="0" sz="3200" spc="92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200" spc="0">
                <a:solidFill>
                  <a:srgbClr val="FEFFFF"/>
                </a:solidFill>
                <a:latin typeface="Times New Roman"/>
                <a:cs typeface="Times New Roman"/>
              </a:rPr>
              <a:t>--p</a:t>
            </a:r>
            <a:r>
              <a:rPr dirty="0" smtClean="0" sz="3200" spc="-44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3200" spc="0">
                <a:solidFill>
                  <a:srgbClr val="FEFFFF"/>
                </a:solidFill>
                <a:latin typeface="Times New Roman"/>
                <a:cs typeface="Times New Roman"/>
              </a:rPr>
              <a:t>efix=</a:t>
            </a:r>
            <a:r>
              <a:rPr dirty="0" smtClean="0" sz="3200" spc="0">
                <a:solidFill>
                  <a:srgbClr val="F8A44A"/>
                </a:solidFill>
                <a:latin typeface="Times New Roman"/>
                <a:cs typeface="Times New Roman"/>
              </a:rPr>
              <a:t>$HOME</a:t>
            </a:r>
            <a:r>
              <a:rPr dirty="0" smtClean="0" sz="3200" spc="0">
                <a:solidFill>
                  <a:srgbClr val="FEFFFF"/>
                </a:solidFill>
                <a:latin typeface="Times New Roman"/>
                <a:cs typeface="Times New Roman"/>
              </a:rPr>
              <a:t>/node</a:t>
            </a:r>
            <a:r>
              <a:rPr dirty="0" smtClean="0" sz="32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200" spc="0">
                <a:solidFill>
                  <a:srgbClr val="FEFFFF"/>
                </a:solidFill>
                <a:latin typeface="Times New Roman"/>
                <a:cs typeface="Times New Roman"/>
              </a:rPr>
              <a:t>--</a:t>
            </a:r>
            <a:r>
              <a:rPr dirty="0" smtClean="0" sz="32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endParaRPr sz="3200">
              <a:latin typeface="Times New Roman"/>
              <a:cs typeface="Times New Roman"/>
            </a:endParaRPr>
          </a:p>
          <a:p>
            <a:pPr marL="2527300" marR="2821945">
              <a:lnSpc>
                <a:spcPts val="3679"/>
              </a:lnSpc>
              <a:spcBef>
                <a:spcPts val="518"/>
              </a:spcBef>
            </a:pPr>
            <a:r>
              <a:rPr dirty="0" smtClean="0" sz="3200" spc="0">
                <a:solidFill>
                  <a:srgbClr val="FEFFFF"/>
                </a:solidFill>
                <a:latin typeface="Times New Roman"/>
                <a:cs typeface="Times New Roman"/>
              </a:rPr>
              <a:t>debug</a:t>
            </a:r>
            <a:endParaRPr sz="3200">
              <a:latin typeface="Times New Roman"/>
              <a:cs typeface="Times New Roman"/>
            </a:endParaRPr>
          </a:p>
          <a:p>
            <a:pPr marL="2527300">
              <a:lnSpc>
                <a:spcPct val="95825"/>
              </a:lnSpc>
              <a:spcBef>
                <a:spcPts val="538"/>
              </a:spcBef>
            </a:pPr>
            <a:r>
              <a:rPr dirty="0" smtClean="0" sz="3200" spc="0">
                <a:solidFill>
                  <a:srgbClr val="FF93FF"/>
                </a:solidFill>
                <a:latin typeface="Times New Roman"/>
                <a:cs typeface="Times New Roman"/>
              </a:rPr>
              <a:t>ma</a:t>
            </a:r>
            <a:r>
              <a:rPr dirty="0" smtClean="0" sz="3200" spc="-69">
                <a:solidFill>
                  <a:srgbClr val="FF93FF"/>
                </a:solidFill>
                <a:latin typeface="Times New Roman"/>
                <a:cs typeface="Times New Roman"/>
              </a:rPr>
              <a:t>k</a:t>
            </a:r>
            <a:r>
              <a:rPr dirty="0" smtClean="0" sz="3200" spc="0">
                <a:solidFill>
                  <a:srgbClr val="FF93FF"/>
                </a:solidFill>
                <a:latin typeface="Times New Roman"/>
                <a:cs typeface="Times New Roman"/>
              </a:rPr>
              <a:t>e</a:t>
            </a:r>
            <a:r>
              <a:rPr dirty="0" smtClean="0" sz="3200" spc="12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200" spc="0">
                <a:solidFill>
                  <a:srgbClr val="FEFFFF"/>
                </a:solidFill>
                <a:latin typeface="Times New Roman"/>
                <a:cs typeface="Times New Roman"/>
              </a:rPr>
              <a:t>&amp;&amp;</a:t>
            </a:r>
            <a:r>
              <a:rPr dirty="0" smtClean="0" sz="3200" spc="404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200" spc="0">
                <a:solidFill>
                  <a:srgbClr val="FF93FF"/>
                </a:solidFill>
                <a:latin typeface="Times New Roman"/>
                <a:cs typeface="Times New Roman"/>
              </a:rPr>
              <a:t>ma</a:t>
            </a:r>
            <a:r>
              <a:rPr dirty="0" smtClean="0" sz="3200" spc="-69">
                <a:solidFill>
                  <a:srgbClr val="FF93FF"/>
                </a:solidFill>
                <a:latin typeface="Times New Roman"/>
                <a:cs typeface="Times New Roman"/>
              </a:rPr>
              <a:t>k</a:t>
            </a:r>
            <a:r>
              <a:rPr dirty="0" smtClean="0" sz="3200" spc="0">
                <a:solidFill>
                  <a:srgbClr val="FF93FF"/>
                </a:solidFill>
                <a:latin typeface="Times New Roman"/>
                <a:cs typeface="Times New Roman"/>
              </a:rPr>
              <a:t>e</a:t>
            </a:r>
            <a:r>
              <a:rPr dirty="0" smtClean="0" sz="32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200" spc="225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200" spc="0">
                <a:solidFill>
                  <a:srgbClr val="FF93FF"/>
                </a:solidFill>
                <a:latin typeface="Times New Roman"/>
                <a:cs typeface="Times New Roman"/>
              </a:rPr>
              <a:t>install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743200" y="2362200"/>
            <a:ext cx="8001000" cy="581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984500" y="3657600"/>
            <a:ext cx="7023100" cy="209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44"/>
              </a:spcBef>
            </a:pPr>
            <a:endParaRPr sz="650"/>
          </a:p>
          <a:p>
            <a:pPr marL="3701529">
              <a:lnSpc>
                <a:spcPct val="96638"/>
              </a:lnSpc>
              <a:spcBef>
                <a:spcPts val="6000"/>
              </a:spcBef>
            </a:pPr>
            <a:r>
              <a:rPr dirty="0" smtClean="0" sz="8400">
                <a:solidFill>
                  <a:srgbClr val="FEFFFF"/>
                </a:solidFill>
                <a:latin typeface="Gill Sans MT"/>
                <a:cs typeface="Gill Sans MT"/>
              </a:rPr>
              <a:t>Hello</a:t>
            </a:r>
            <a:r>
              <a:rPr dirty="0" smtClean="0" sz="8400" spc="-1044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8400" spc="-754">
                <a:solidFill>
                  <a:srgbClr val="FEFFFF"/>
                </a:solidFill>
                <a:latin typeface="Gill Sans MT"/>
                <a:cs typeface="Gill Sans MT"/>
              </a:rPr>
              <a:t>W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orld!</a:t>
            </a:r>
            <a:endParaRPr sz="8400">
              <a:latin typeface="Gill Sans MT"/>
              <a:cs typeface="Gill Sans MT"/>
            </a:endParaRPr>
          </a:p>
          <a:p>
            <a:pPr marL="3193761" marR="3415617" algn="ctr">
              <a:lnSpc>
                <a:spcPct val="95825"/>
              </a:lnSpc>
              <a:spcBef>
                <a:spcPts val="18926"/>
              </a:spcBef>
            </a:pPr>
            <a:r>
              <a:rPr dirty="0" smtClean="0" sz="3200" spc="0">
                <a:solidFill>
                  <a:srgbClr val="FEFFFF"/>
                </a:solidFill>
                <a:latin typeface="Times New Roman"/>
                <a:cs typeface="Times New Roman"/>
              </a:rPr>
              <a:t>console.</a:t>
            </a:r>
            <a:r>
              <a:rPr dirty="0" smtClean="0" sz="3200" spc="0">
                <a:solidFill>
                  <a:srgbClr val="A5D3FF"/>
                </a:solidFill>
                <a:latin typeface="Times New Roman"/>
                <a:cs typeface="Times New Roman"/>
              </a:rPr>
              <a:t>log</a:t>
            </a:r>
            <a:r>
              <a:rPr dirty="0" smtClean="0" sz="3200" spc="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sz="3200" spc="0">
                <a:solidFill>
                  <a:srgbClr val="F49DA0"/>
                </a:solidFill>
                <a:latin typeface="Times New Roman"/>
                <a:cs typeface="Times New Roman"/>
              </a:rPr>
              <a:t>"hello</a:t>
            </a:r>
            <a:r>
              <a:rPr dirty="0" smtClean="0" sz="3200" spc="696">
                <a:solidFill>
                  <a:srgbClr val="F49DA0"/>
                </a:solidFill>
                <a:latin typeface="Times New Roman"/>
                <a:cs typeface="Times New Roman"/>
              </a:rPr>
              <a:t> </a:t>
            </a:r>
            <a:r>
              <a:rPr dirty="0" smtClean="0" sz="3200" spc="-9">
                <a:solidFill>
                  <a:srgbClr val="F49DA0"/>
                </a:solidFill>
                <a:latin typeface="Times New Roman"/>
                <a:cs typeface="Times New Roman"/>
              </a:rPr>
              <a:t>w</a:t>
            </a:r>
            <a:r>
              <a:rPr dirty="0" smtClean="0" sz="3200" spc="0">
                <a:solidFill>
                  <a:srgbClr val="F49DA0"/>
                </a:solidFill>
                <a:latin typeface="Times New Roman"/>
                <a:cs typeface="Times New Roman"/>
              </a:rPr>
              <a:t>orld!"</a:t>
            </a:r>
            <a:r>
              <a:rPr dirty="0" smtClean="0" sz="3200" spc="0">
                <a:solidFill>
                  <a:srgbClr val="FEFFFF"/>
                </a:solidFill>
                <a:latin typeface="Times New Roman"/>
                <a:cs typeface="Times New Roman"/>
              </a:rPr>
              <a:t>);</a:t>
            </a:r>
            <a:endParaRPr sz="3200">
              <a:latin typeface="Times New Roman"/>
              <a:cs typeface="Times New Roman"/>
            </a:endParaRPr>
          </a:p>
          <a:p>
            <a:pPr marL="4016504" marR="4257939" algn="ctr">
              <a:lnSpc>
                <a:spcPct val="96638"/>
              </a:lnSpc>
              <a:spcBef>
                <a:spcPts val="17425"/>
              </a:spcBef>
            </a:pPr>
            <a:r>
              <a:rPr dirty="0" smtClean="0" sz="5200" spc="0">
                <a:solidFill>
                  <a:srgbClr val="FEFFFF"/>
                </a:solidFill>
                <a:latin typeface="Gill Sans MT"/>
                <a:cs typeface="Gill Sans MT"/>
              </a:rPr>
              <a:t>Familiar</a:t>
            </a:r>
            <a:r>
              <a:rPr dirty="0" smtClean="0" sz="52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5200" spc="0">
                <a:solidFill>
                  <a:srgbClr val="FEFFFF"/>
                </a:solidFill>
                <a:latin typeface="Gill Sans MT"/>
                <a:cs typeface="Gill Sans MT"/>
              </a:rPr>
              <a:t>&amp;</a:t>
            </a:r>
            <a:r>
              <a:rPr dirty="0" smtClean="0" sz="52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5200" spc="0">
                <a:solidFill>
                  <a:srgbClr val="FEFFFF"/>
                </a:solidFill>
                <a:latin typeface="Gill Sans MT"/>
                <a:cs typeface="Gill Sans MT"/>
              </a:rPr>
              <a:t>Simple</a:t>
            </a:r>
            <a:endParaRPr sz="5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603500" y="2857500"/>
            <a:ext cx="8001000" cy="581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590800" y="3721100"/>
            <a:ext cx="7823200" cy="3225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4032924" marR="4032924" algn="ctr">
              <a:lnSpc>
                <a:spcPct val="143312"/>
              </a:lnSpc>
              <a:spcBef>
                <a:spcPts val="1191"/>
              </a:spcBef>
            </a:pP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HTTP</a:t>
            </a:r>
            <a:r>
              <a:rPr dirty="0" smtClean="0" sz="8400" spc="0">
                <a:solidFill>
                  <a:srgbClr val="FEFFFF"/>
                </a:solidFill>
                <a:latin typeface="Microsoft JhengHei"/>
                <a:cs typeface="Microsoft JhengHei"/>
              </a:rPr>
              <a:t>服务</a:t>
            </a:r>
            <a:endParaRPr sz="8400">
              <a:latin typeface="Microsoft JhengHei"/>
              <a:cs typeface="Microsoft JhengHei"/>
            </a:endParaRPr>
          </a:p>
          <a:p>
            <a:pPr marL="2959100">
              <a:lnSpc>
                <a:spcPct val="95825"/>
              </a:lnSpc>
              <a:spcBef>
                <a:spcPts val="15635"/>
              </a:spcBef>
            </a:pPr>
            <a:r>
              <a:rPr dirty="0" smtClean="0" sz="2600" spc="-50">
                <a:solidFill>
                  <a:srgbClr val="F18EC1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>
                <a:solidFill>
                  <a:srgbClr val="F18EC1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>
                <a:solidFill>
                  <a:srgbClr val="F18EC1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>
                <a:solidFill>
                  <a:srgbClr val="F18EC1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129">
                <a:solidFill>
                  <a:srgbClr val="F18EC1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http</a:t>
            </a:r>
            <a:r>
              <a:rPr dirty="0" smtClean="0" sz="2600" spc="513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=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86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34">
                <a:solidFill>
                  <a:srgbClr val="A5D3FF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>
                <a:solidFill>
                  <a:srgbClr val="A5D3FF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0">
                <a:solidFill>
                  <a:srgbClr val="A5D3FF"/>
                </a:solidFill>
                <a:latin typeface="Times New Roman"/>
                <a:cs typeface="Times New Roman"/>
              </a:rPr>
              <a:t>qu</a:t>
            </a:r>
            <a:r>
              <a:rPr dirty="0" smtClean="0" sz="2600" spc="0">
                <a:solidFill>
                  <a:srgbClr val="A5D3FF"/>
                </a:solidFill>
                <a:latin typeface="Times New Roman"/>
                <a:cs typeface="Times New Roman"/>
              </a:rPr>
              <a:t>i</a:t>
            </a:r>
            <a:r>
              <a:rPr dirty="0" smtClean="0" sz="2600" spc="-34">
                <a:solidFill>
                  <a:srgbClr val="A5D3FF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>
                <a:solidFill>
                  <a:srgbClr val="A5D3FF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sz="2600" spc="0">
                <a:solidFill>
                  <a:srgbClr val="F49DA0"/>
                </a:solidFill>
                <a:latin typeface="Times New Roman"/>
                <a:cs typeface="Times New Roman"/>
              </a:rPr>
              <a:t>'http'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);</a:t>
            </a:r>
            <a:endParaRPr sz="2600">
              <a:latin typeface="Times New Roman"/>
              <a:cs typeface="Times New Roman"/>
            </a:endParaRPr>
          </a:p>
          <a:p>
            <a:pPr marL="2959100">
              <a:lnSpc>
                <a:spcPct val="95825"/>
              </a:lnSpc>
              <a:spcBef>
                <a:spcPts val="510"/>
              </a:spcBef>
            </a:pPr>
            <a:r>
              <a:rPr dirty="0" smtClean="0" sz="2600">
                <a:solidFill>
                  <a:srgbClr val="FEFFFF"/>
                </a:solidFill>
                <a:latin typeface="Times New Roman"/>
                <a:cs typeface="Times New Roman"/>
              </a:rPr>
              <a:t>http.</a:t>
            </a:r>
            <a:r>
              <a:rPr dirty="0" smtClean="0" sz="2600">
                <a:solidFill>
                  <a:srgbClr val="A5D3FF"/>
                </a:solidFill>
                <a:latin typeface="Times New Roman"/>
                <a:cs typeface="Times New Roman"/>
              </a:rPr>
              <a:t>c</a:t>
            </a:r>
            <a:r>
              <a:rPr dirty="0" smtClean="0" sz="2600" spc="-34">
                <a:solidFill>
                  <a:srgbClr val="A5D3FF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>
                <a:solidFill>
                  <a:srgbClr val="A5D3FF"/>
                </a:solidFill>
                <a:latin typeface="Times New Roman"/>
                <a:cs typeface="Times New Roman"/>
              </a:rPr>
              <a:t>ea</a:t>
            </a:r>
            <a:r>
              <a:rPr dirty="0" smtClean="0" sz="2600" spc="-19">
                <a:solidFill>
                  <a:srgbClr val="A5D3FF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>
                <a:solidFill>
                  <a:srgbClr val="A5D3FF"/>
                </a:solidFill>
                <a:latin typeface="Times New Roman"/>
                <a:cs typeface="Times New Roman"/>
              </a:rPr>
              <a:t>eSe</a:t>
            </a:r>
            <a:r>
              <a:rPr dirty="0" smtClean="0" sz="2600" spc="114">
                <a:solidFill>
                  <a:srgbClr val="A5D3FF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-14">
                <a:solidFill>
                  <a:srgbClr val="A5D3FF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>
                <a:solidFill>
                  <a:srgbClr val="A5D3FF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4">
                <a:solidFill>
                  <a:srgbClr val="A5D3FF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sz="2600" spc="0">
                <a:solidFill>
                  <a:srgbClr val="F18EC1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2600" spc="0">
                <a:solidFill>
                  <a:srgbClr val="F18EC1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129">
                <a:solidFill>
                  <a:srgbClr val="F18EC1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sz="2600" spc="-47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eq,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238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47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es)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77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{</a:t>
            </a:r>
            <a:endParaRPr sz="2600">
              <a:latin typeface="Times New Roman"/>
              <a:cs typeface="Times New Roman"/>
            </a:endParaRPr>
          </a:p>
          <a:p>
            <a:pPr marL="3365510">
              <a:lnSpc>
                <a:spcPct val="95825"/>
              </a:lnSpc>
              <a:spcBef>
                <a:spcPts val="510"/>
              </a:spcBef>
            </a:pPr>
            <a:r>
              <a:rPr dirty="0" smtClean="0" sz="2600" spc="-34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.</a:t>
            </a:r>
            <a:r>
              <a:rPr dirty="0" smtClean="0" sz="2600" spc="0">
                <a:solidFill>
                  <a:srgbClr val="A5D3FF"/>
                </a:solidFill>
                <a:latin typeface="Times New Roman"/>
                <a:cs typeface="Times New Roman"/>
              </a:rPr>
              <a:t>wri</a:t>
            </a:r>
            <a:r>
              <a:rPr dirty="0" smtClean="0" sz="2600" spc="-19">
                <a:solidFill>
                  <a:srgbClr val="A5D3FF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>
                <a:solidFill>
                  <a:srgbClr val="A5D3FF"/>
                </a:solidFill>
                <a:latin typeface="Times New Roman"/>
                <a:cs typeface="Times New Roman"/>
              </a:rPr>
              <a:t>eHead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sz="2600" spc="0">
                <a:solidFill>
                  <a:srgbClr val="7072FF"/>
                </a:solidFill>
                <a:latin typeface="Times New Roman"/>
                <a:cs typeface="Times New Roman"/>
              </a:rPr>
              <a:t>288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,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12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{</a:t>
            </a:r>
            <a:endParaRPr sz="2600">
              <a:latin typeface="Times New Roman"/>
              <a:cs typeface="Times New Roman"/>
            </a:endParaRPr>
          </a:p>
          <a:p>
            <a:pPr marL="3873500">
              <a:lnSpc>
                <a:spcPct val="95825"/>
              </a:lnSpc>
              <a:spcBef>
                <a:spcPts val="510"/>
              </a:spcBef>
            </a:pPr>
            <a:r>
              <a:rPr dirty="0" smtClean="0" sz="2600">
                <a:solidFill>
                  <a:srgbClr val="F49DA0"/>
                </a:solidFill>
                <a:latin typeface="Times New Roman"/>
                <a:cs typeface="Times New Roman"/>
              </a:rPr>
              <a:t>'Con</a:t>
            </a:r>
            <a:r>
              <a:rPr dirty="0" smtClean="0" sz="2600" spc="-19">
                <a:solidFill>
                  <a:srgbClr val="F49DA0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>
                <a:solidFill>
                  <a:srgbClr val="F49DA0"/>
                </a:solidFill>
                <a:latin typeface="Times New Roman"/>
                <a:cs typeface="Times New Roman"/>
              </a:rPr>
              <a:t>en</a:t>
            </a:r>
            <a:r>
              <a:rPr dirty="0" smtClean="0" sz="2600" spc="-154">
                <a:solidFill>
                  <a:srgbClr val="F49DA0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>
                <a:solidFill>
                  <a:srgbClr val="F49DA0"/>
                </a:solidFill>
                <a:latin typeface="Times New Roman"/>
                <a:cs typeface="Times New Roman"/>
              </a:rPr>
              <a:t>-</a:t>
            </a:r>
            <a:r>
              <a:rPr dirty="0" smtClean="0" sz="2600" spc="-154">
                <a:solidFill>
                  <a:srgbClr val="F49DA0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>
                <a:solidFill>
                  <a:srgbClr val="F49DA0"/>
                </a:solidFill>
                <a:latin typeface="Times New Roman"/>
                <a:cs typeface="Times New Roman"/>
              </a:rPr>
              <a:t>yp</a:t>
            </a:r>
            <a:r>
              <a:rPr dirty="0" smtClean="0" sz="2600" spc="-144">
                <a:solidFill>
                  <a:srgbClr val="F49DA0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0">
                <a:solidFill>
                  <a:srgbClr val="F49DA0"/>
                </a:solidFill>
                <a:latin typeface="Times New Roman"/>
                <a:cs typeface="Times New Roman"/>
              </a:rPr>
              <a:t>'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12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>
                <a:solidFill>
                  <a:srgbClr val="F49DA0"/>
                </a:solidFill>
                <a:latin typeface="Times New Roman"/>
                <a:cs typeface="Times New Roman"/>
              </a:rPr>
              <a:t>'</a:t>
            </a:r>
            <a:r>
              <a:rPr dirty="0" smtClean="0" sz="2600" spc="-19">
                <a:solidFill>
                  <a:srgbClr val="F49DA0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>
                <a:solidFill>
                  <a:srgbClr val="F49DA0"/>
                </a:solidFill>
                <a:latin typeface="Times New Roman"/>
                <a:cs typeface="Times New Roman"/>
              </a:rPr>
              <a:t>ext/plai</a:t>
            </a:r>
            <a:r>
              <a:rPr dirty="0" smtClean="0" sz="2600" spc="-144">
                <a:solidFill>
                  <a:srgbClr val="F49DA0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0">
                <a:solidFill>
                  <a:srgbClr val="F49DA0"/>
                </a:solidFill>
                <a:latin typeface="Times New Roman"/>
                <a:cs typeface="Times New Roman"/>
              </a:rPr>
              <a:t>'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});</a:t>
            </a:r>
            <a:endParaRPr sz="2600">
              <a:latin typeface="Times New Roman"/>
              <a:cs typeface="Times New Roman"/>
            </a:endParaRPr>
          </a:p>
          <a:p>
            <a:pPr marL="3365510">
              <a:lnSpc>
                <a:spcPct val="95825"/>
              </a:lnSpc>
              <a:spcBef>
                <a:spcPts val="510"/>
              </a:spcBef>
            </a:pPr>
            <a:r>
              <a:rPr dirty="0" smtClean="0" sz="2600" spc="-34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.</a:t>
            </a:r>
            <a:r>
              <a:rPr dirty="0" smtClean="0" sz="2600" spc="0">
                <a:solidFill>
                  <a:srgbClr val="A5D3FF"/>
                </a:solidFill>
                <a:latin typeface="Times New Roman"/>
                <a:cs typeface="Times New Roman"/>
              </a:rPr>
              <a:t>end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sz="2600" spc="0">
                <a:solidFill>
                  <a:srgbClr val="F49DA0"/>
                </a:solidFill>
                <a:latin typeface="Times New Roman"/>
                <a:cs typeface="Times New Roman"/>
              </a:rPr>
              <a:t>'Hello</a:t>
            </a:r>
            <a:r>
              <a:rPr dirty="0" smtClean="0" sz="2600" spc="0">
                <a:solidFill>
                  <a:srgbClr val="F49DA0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129">
                <a:solidFill>
                  <a:srgbClr val="F49DA0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69">
                <a:solidFill>
                  <a:srgbClr val="F49DA0"/>
                </a:solidFill>
                <a:latin typeface="Times New Roman"/>
                <a:cs typeface="Times New Roman"/>
              </a:rPr>
              <a:t>W</a:t>
            </a:r>
            <a:r>
              <a:rPr dirty="0" smtClean="0" sz="2600" spc="0">
                <a:solidFill>
                  <a:srgbClr val="F49DA0"/>
                </a:solidFill>
                <a:latin typeface="Times New Roman"/>
                <a:cs typeface="Times New Roman"/>
              </a:rPr>
              <a:t>orld!\</a:t>
            </a:r>
            <a:r>
              <a:rPr dirty="0" smtClean="0" sz="2600" spc="-144">
                <a:solidFill>
                  <a:srgbClr val="F49DA0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0">
                <a:solidFill>
                  <a:srgbClr val="F49DA0"/>
                </a:solidFill>
                <a:latin typeface="Times New Roman"/>
                <a:cs typeface="Times New Roman"/>
              </a:rPr>
              <a:t>'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);</a:t>
            </a:r>
            <a:endParaRPr sz="2600">
              <a:latin typeface="Times New Roman"/>
              <a:cs typeface="Times New Roman"/>
            </a:endParaRPr>
          </a:p>
          <a:p>
            <a:pPr marL="2959100">
              <a:lnSpc>
                <a:spcPct val="95825"/>
              </a:lnSpc>
              <a:spcBef>
                <a:spcPts val="510"/>
              </a:spcBef>
            </a:pPr>
            <a:r>
              <a:rPr dirty="0" smtClean="0" sz="2600">
                <a:solidFill>
                  <a:srgbClr val="FEFFFF"/>
                </a:solidFill>
                <a:latin typeface="Times New Roman"/>
                <a:cs typeface="Times New Roman"/>
              </a:rPr>
              <a:t>}).</a:t>
            </a:r>
            <a:r>
              <a:rPr dirty="0" smtClean="0" sz="2600">
                <a:solidFill>
                  <a:srgbClr val="A5D3FF"/>
                </a:solidFill>
                <a:latin typeface="Times New Roman"/>
                <a:cs typeface="Times New Roman"/>
              </a:rPr>
              <a:t>lis</a:t>
            </a:r>
            <a:r>
              <a:rPr dirty="0" smtClean="0" sz="2600" spc="-19">
                <a:solidFill>
                  <a:srgbClr val="A5D3FF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>
                <a:solidFill>
                  <a:srgbClr val="A5D3FF"/>
                </a:solidFill>
                <a:latin typeface="Times New Roman"/>
                <a:cs typeface="Times New Roman"/>
              </a:rPr>
              <a:t>en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sz="2600" spc="0">
                <a:solidFill>
                  <a:srgbClr val="7072FF"/>
                </a:solidFill>
                <a:latin typeface="Times New Roman"/>
                <a:cs typeface="Times New Roman"/>
              </a:rPr>
              <a:t>8124</a:t>
            </a:r>
            <a:r>
              <a:rPr dirty="0" smtClean="0" sz="2600" spc="0">
                <a:solidFill>
                  <a:srgbClr val="FEFFFF"/>
                </a:solidFill>
                <a:latin typeface="Times New Roman"/>
                <a:cs typeface="Times New Roman"/>
              </a:rPr>
              <a:t>);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44"/>
              </a:spcBef>
            </a:pPr>
            <a:endParaRPr sz="650"/>
          </a:p>
          <a:p>
            <a:pPr marL="3227511">
              <a:lnSpc>
                <a:spcPct val="96638"/>
              </a:lnSpc>
              <a:spcBef>
                <a:spcPts val="6000"/>
              </a:spcBef>
            </a:pP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String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vs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Buf</a:t>
            </a:r>
            <a:r>
              <a:rPr dirty="0" smtClean="0" sz="8400" spc="-79">
                <a:solidFill>
                  <a:srgbClr val="FEFFFF"/>
                </a:solidFill>
                <a:latin typeface="Gill Sans MT"/>
                <a:cs typeface="Gill Sans MT"/>
              </a:rPr>
              <a:t>f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er</a:t>
            </a:r>
            <a:endParaRPr sz="8400">
              <a:latin typeface="Gill Sans MT"/>
              <a:cs typeface="Gill Sans MT"/>
            </a:endParaRPr>
          </a:p>
          <a:p>
            <a:pPr marL="1892300">
              <a:lnSpc>
                <a:spcPct val="143312"/>
              </a:lnSpc>
              <a:spcBef>
                <a:spcPts val="8409"/>
              </a:spcBef>
            </a:pP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String</a:t>
            </a:r>
            <a:r>
              <a:rPr dirty="0" smtClean="0" sz="4200" spc="0">
                <a:solidFill>
                  <a:srgbClr val="FEFFFF"/>
                </a:solidFill>
                <a:latin typeface="Microsoft JhengHei"/>
                <a:cs typeface="Microsoft JhengHei"/>
              </a:rPr>
              <a:t>带来的问题</a:t>
            </a:r>
            <a:endParaRPr sz="4200">
              <a:latin typeface="Microsoft JhengHei"/>
              <a:cs typeface="Microsoft JhengHei"/>
            </a:endParaRPr>
          </a:p>
          <a:p>
            <a:pPr marL="2082800">
              <a:lnSpc>
                <a:spcPts val="7670"/>
              </a:lnSpc>
              <a:spcBef>
                <a:spcPts val="175"/>
              </a:spcBef>
            </a:pPr>
            <a:r>
              <a:rPr dirty="0" smtClean="0" baseline="-8040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-8040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Microsoft JhengHei"/>
                <a:cs typeface="Microsoft JhengHei"/>
              </a:rPr>
              <a:t>转码开销</a:t>
            </a:r>
            <a:endParaRPr sz="4200">
              <a:latin typeface="Microsoft JhengHei"/>
              <a:cs typeface="Microsoft JhengHei"/>
            </a:endParaRPr>
          </a:p>
          <a:p>
            <a:pPr marL="2082800">
              <a:lnSpc>
                <a:spcPts val="7400"/>
              </a:lnSpc>
              <a:spcBef>
                <a:spcPts val="1370"/>
              </a:spcBef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0614" sz="6300" spc="0">
                <a:solidFill>
                  <a:srgbClr val="FEFFFF"/>
                </a:solidFill>
                <a:latin typeface="Microsoft JhengHei"/>
                <a:cs typeface="Microsoft JhengHei"/>
              </a:rPr>
              <a:t>内存开销</a:t>
            </a:r>
            <a:endParaRPr sz="4200">
              <a:latin typeface="Microsoft JhengHei"/>
              <a:cs typeface="Microsoft JhengHei"/>
            </a:endParaRPr>
          </a:p>
          <a:p>
            <a:pPr marL="2082800">
              <a:lnSpc>
                <a:spcPts val="7359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memco</a:t>
            </a:r>
            <a:r>
              <a:rPr dirty="0" smtClean="0" baseline="15740" sz="6300" spc="-150">
                <a:solidFill>
                  <a:srgbClr val="FEFFFF"/>
                </a:solidFill>
                <a:latin typeface="Gill Sans MT"/>
                <a:cs typeface="Gill Sans MT"/>
              </a:rPr>
              <a:t>p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y</a:t>
            </a:r>
            <a:endParaRPr sz="4200">
              <a:latin typeface="Gill Sans MT"/>
              <a:cs typeface="Gill Sans MT"/>
            </a:endParaRPr>
          </a:p>
          <a:p>
            <a:pPr marL="2082800">
              <a:lnSpc>
                <a:spcPts val="7340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1075" sz="6300" spc="0">
                <a:solidFill>
                  <a:srgbClr val="FEFFFF"/>
                </a:solidFill>
                <a:latin typeface="Microsoft JhengHei"/>
                <a:cs typeface="Microsoft JhengHei"/>
              </a:rPr>
              <a:t>垃圾回收</a:t>
            </a:r>
            <a:endParaRPr sz="42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5122578" y="5479435"/>
            <a:ext cx="2764856" cy="27419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00"/>
              </a:lnSpc>
              <a:spcBef>
                <a:spcPts val="31"/>
              </a:spcBef>
            </a:pPr>
            <a:endParaRPr sz="500"/>
          </a:p>
          <a:p>
            <a:pPr marL="1178209" marR="1196121" algn="ctr">
              <a:lnSpc>
                <a:spcPct val="96638"/>
              </a:lnSpc>
              <a:spcBef>
                <a:spcPts val="2000"/>
              </a:spcBef>
            </a:pPr>
            <a:r>
              <a:rPr dirty="0" smtClean="0" sz="2500" spc="0">
                <a:solidFill>
                  <a:srgbClr val="FEFFFF"/>
                </a:solidFill>
                <a:latin typeface="Gill Sans MT"/>
                <a:cs typeface="Gill Sans MT"/>
              </a:rPr>
              <a:t>30</a:t>
            </a:r>
            <a:endParaRPr sz="25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035300" y="3581400"/>
            <a:ext cx="6921500" cy="515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162300" y="3695700"/>
            <a:ext cx="6667500" cy="4953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162300" y="3695700"/>
            <a:ext cx="6667500" cy="4953000"/>
          </a:xfrm>
          <a:custGeom>
            <a:avLst/>
            <a:gdLst/>
            <a:ahLst/>
            <a:cxnLst/>
            <a:rect l="l" t="t" r="r" b="b"/>
            <a:pathLst>
              <a:path w="6667500" h="4953000">
                <a:moveTo>
                  <a:pt x="0" y="0"/>
                </a:moveTo>
                <a:lnTo>
                  <a:pt x="6667500" y="0"/>
                </a:lnTo>
                <a:lnTo>
                  <a:pt x="6667500" y="4953000"/>
                </a:lnTo>
                <a:lnTo>
                  <a:pt x="0" y="4953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6337300" y="5854700"/>
            <a:ext cx="355600" cy="292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5875468" y="4148412"/>
            <a:ext cx="1255599" cy="12440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5122578" y="5479435"/>
            <a:ext cx="2764856" cy="27419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6492323" y="5911037"/>
            <a:ext cx="1280965" cy="20818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5236723" y="5911037"/>
            <a:ext cx="1217551" cy="20818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014979" y="4237271"/>
            <a:ext cx="971106" cy="9599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014977" y="4237270"/>
            <a:ext cx="971107" cy="959953"/>
          </a:xfrm>
          <a:custGeom>
            <a:avLst/>
            <a:gdLst/>
            <a:ahLst/>
            <a:cxnLst/>
            <a:rect l="l" t="t" r="r" b="b"/>
            <a:pathLst>
              <a:path w="971107" h="959953">
                <a:moveTo>
                  <a:pt x="828891" y="140583"/>
                </a:moveTo>
                <a:lnTo>
                  <a:pt x="855912" y="169544"/>
                </a:lnTo>
                <a:lnTo>
                  <a:pt x="880089" y="200077"/>
                </a:lnTo>
                <a:lnTo>
                  <a:pt x="901421" y="232007"/>
                </a:lnTo>
                <a:lnTo>
                  <a:pt x="919909" y="265160"/>
                </a:lnTo>
                <a:lnTo>
                  <a:pt x="935553" y="299362"/>
                </a:lnTo>
                <a:lnTo>
                  <a:pt x="948352" y="334437"/>
                </a:lnTo>
                <a:lnTo>
                  <a:pt x="958307" y="370210"/>
                </a:lnTo>
                <a:lnTo>
                  <a:pt x="965418" y="406508"/>
                </a:lnTo>
                <a:lnTo>
                  <a:pt x="969685" y="443155"/>
                </a:lnTo>
                <a:lnTo>
                  <a:pt x="971107" y="479977"/>
                </a:lnTo>
                <a:lnTo>
                  <a:pt x="969685" y="516799"/>
                </a:lnTo>
                <a:lnTo>
                  <a:pt x="965418" y="553446"/>
                </a:lnTo>
                <a:lnTo>
                  <a:pt x="958307" y="589744"/>
                </a:lnTo>
                <a:lnTo>
                  <a:pt x="948352" y="625517"/>
                </a:lnTo>
                <a:lnTo>
                  <a:pt x="935553" y="660592"/>
                </a:lnTo>
                <a:lnTo>
                  <a:pt x="919909" y="694794"/>
                </a:lnTo>
                <a:lnTo>
                  <a:pt x="901421" y="727947"/>
                </a:lnTo>
                <a:lnTo>
                  <a:pt x="880089" y="759877"/>
                </a:lnTo>
                <a:lnTo>
                  <a:pt x="855912" y="790410"/>
                </a:lnTo>
                <a:lnTo>
                  <a:pt x="828891" y="819371"/>
                </a:lnTo>
                <a:lnTo>
                  <a:pt x="799594" y="846082"/>
                </a:lnTo>
                <a:lnTo>
                  <a:pt x="768706" y="869981"/>
                </a:lnTo>
                <a:lnTo>
                  <a:pt x="736404" y="891068"/>
                </a:lnTo>
                <a:lnTo>
                  <a:pt x="702865" y="909344"/>
                </a:lnTo>
                <a:lnTo>
                  <a:pt x="668267" y="924808"/>
                </a:lnTo>
                <a:lnTo>
                  <a:pt x="632784" y="937460"/>
                </a:lnTo>
                <a:lnTo>
                  <a:pt x="596595" y="947301"/>
                </a:lnTo>
                <a:lnTo>
                  <a:pt x="559875" y="954330"/>
                </a:lnTo>
                <a:lnTo>
                  <a:pt x="522802" y="958548"/>
                </a:lnTo>
                <a:lnTo>
                  <a:pt x="485553" y="959953"/>
                </a:lnTo>
                <a:lnTo>
                  <a:pt x="448303" y="958548"/>
                </a:lnTo>
                <a:lnTo>
                  <a:pt x="411230" y="954330"/>
                </a:lnTo>
                <a:lnTo>
                  <a:pt x="374511" y="947301"/>
                </a:lnTo>
                <a:lnTo>
                  <a:pt x="338322" y="937460"/>
                </a:lnTo>
                <a:lnTo>
                  <a:pt x="302839" y="924808"/>
                </a:lnTo>
                <a:lnTo>
                  <a:pt x="268241" y="909344"/>
                </a:lnTo>
                <a:lnTo>
                  <a:pt x="234702" y="891068"/>
                </a:lnTo>
                <a:lnTo>
                  <a:pt x="202401" y="869981"/>
                </a:lnTo>
                <a:lnTo>
                  <a:pt x="171513" y="846082"/>
                </a:lnTo>
                <a:lnTo>
                  <a:pt x="142216" y="819371"/>
                </a:lnTo>
                <a:lnTo>
                  <a:pt x="115195" y="790410"/>
                </a:lnTo>
                <a:lnTo>
                  <a:pt x="91018" y="759877"/>
                </a:lnTo>
                <a:lnTo>
                  <a:pt x="69686" y="727947"/>
                </a:lnTo>
                <a:lnTo>
                  <a:pt x="51198" y="694794"/>
                </a:lnTo>
                <a:lnTo>
                  <a:pt x="35554" y="660592"/>
                </a:lnTo>
                <a:lnTo>
                  <a:pt x="22754" y="625517"/>
                </a:lnTo>
                <a:lnTo>
                  <a:pt x="12799" y="589744"/>
                </a:lnTo>
                <a:lnTo>
                  <a:pt x="5688" y="553446"/>
                </a:lnTo>
                <a:lnTo>
                  <a:pt x="1422" y="516799"/>
                </a:lnTo>
                <a:lnTo>
                  <a:pt x="0" y="479977"/>
                </a:lnTo>
                <a:lnTo>
                  <a:pt x="1422" y="443155"/>
                </a:lnTo>
                <a:lnTo>
                  <a:pt x="5688" y="406508"/>
                </a:lnTo>
                <a:lnTo>
                  <a:pt x="12799" y="370210"/>
                </a:lnTo>
                <a:lnTo>
                  <a:pt x="22754" y="334437"/>
                </a:lnTo>
                <a:lnTo>
                  <a:pt x="35554" y="299362"/>
                </a:lnTo>
                <a:lnTo>
                  <a:pt x="51198" y="265160"/>
                </a:lnTo>
                <a:lnTo>
                  <a:pt x="69686" y="232007"/>
                </a:lnTo>
                <a:lnTo>
                  <a:pt x="91018" y="200077"/>
                </a:lnTo>
                <a:lnTo>
                  <a:pt x="115195" y="169544"/>
                </a:lnTo>
                <a:lnTo>
                  <a:pt x="142216" y="140583"/>
                </a:lnTo>
                <a:lnTo>
                  <a:pt x="171513" y="113872"/>
                </a:lnTo>
                <a:lnTo>
                  <a:pt x="202401" y="89973"/>
                </a:lnTo>
                <a:lnTo>
                  <a:pt x="234702" y="68885"/>
                </a:lnTo>
                <a:lnTo>
                  <a:pt x="268241" y="50610"/>
                </a:lnTo>
                <a:lnTo>
                  <a:pt x="302839" y="35145"/>
                </a:lnTo>
                <a:lnTo>
                  <a:pt x="338322" y="22493"/>
                </a:lnTo>
                <a:lnTo>
                  <a:pt x="374511" y="12652"/>
                </a:lnTo>
                <a:lnTo>
                  <a:pt x="411230" y="5623"/>
                </a:lnTo>
                <a:lnTo>
                  <a:pt x="448303" y="1405"/>
                </a:lnTo>
                <a:lnTo>
                  <a:pt x="485553" y="0"/>
                </a:lnTo>
                <a:lnTo>
                  <a:pt x="522802" y="1405"/>
                </a:lnTo>
                <a:lnTo>
                  <a:pt x="559875" y="5623"/>
                </a:lnTo>
                <a:lnTo>
                  <a:pt x="596595" y="12652"/>
                </a:lnTo>
                <a:lnTo>
                  <a:pt x="632784" y="22493"/>
                </a:lnTo>
                <a:lnTo>
                  <a:pt x="668267" y="35145"/>
                </a:lnTo>
                <a:lnTo>
                  <a:pt x="702865" y="50610"/>
                </a:lnTo>
                <a:lnTo>
                  <a:pt x="736404" y="68885"/>
                </a:lnTo>
                <a:lnTo>
                  <a:pt x="768706" y="89973"/>
                </a:lnTo>
                <a:lnTo>
                  <a:pt x="799594" y="113872"/>
                </a:lnTo>
                <a:lnTo>
                  <a:pt x="828891" y="140583"/>
                </a:lnTo>
              </a:path>
            </a:pathLst>
          </a:custGeom>
          <a:ln w="12688">
            <a:solidFill>
              <a:srgbClr val="0053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187854" y="5519381"/>
            <a:ext cx="2625346" cy="26023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187854" y="5519382"/>
            <a:ext cx="2625345" cy="2602305"/>
          </a:xfrm>
          <a:custGeom>
            <a:avLst/>
            <a:gdLst/>
            <a:ahLst/>
            <a:cxnLst/>
            <a:rect l="l" t="t" r="r" b="b"/>
            <a:pathLst>
              <a:path w="2625345" h="2602305">
                <a:moveTo>
                  <a:pt x="76096" y="0"/>
                </a:moveTo>
                <a:lnTo>
                  <a:pt x="2549248" y="0"/>
                </a:lnTo>
                <a:lnTo>
                  <a:pt x="2563745" y="1380"/>
                </a:lnTo>
                <a:lnTo>
                  <a:pt x="2600680" y="20029"/>
                </a:lnTo>
                <a:lnTo>
                  <a:pt x="2622378" y="55034"/>
                </a:lnTo>
                <a:lnTo>
                  <a:pt x="2625345" y="76165"/>
                </a:lnTo>
                <a:lnTo>
                  <a:pt x="2625345" y="2526140"/>
                </a:lnTo>
                <a:lnTo>
                  <a:pt x="2613703" y="2566646"/>
                </a:lnTo>
                <a:lnTo>
                  <a:pt x="2583405" y="2594219"/>
                </a:lnTo>
                <a:lnTo>
                  <a:pt x="2549248" y="2602305"/>
                </a:lnTo>
                <a:lnTo>
                  <a:pt x="76096" y="2602305"/>
                </a:lnTo>
                <a:lnTo>
                  <a:pt x="35626" y="2590652"/>
                </a:lnTo>
                <a:lnTo>
                  <a:pt x="8078" y="2560327"/>
                </a:lnTo>
                <a:lnTo>
                  <a:pt x="0" y="2526140"/>
                </a:lnTo>
                <a:lnTo>
                  <a:pt x="0" y="76165"/>
                </a:lnTo>
                <a:lnTo>
                  <a:pt x="1379" y="61654"/>
                </a:lnTo>
                <a:lnTo>
                  <a:pt x="5345" y="48066"/>
                </a:lnTo>
                <a:lnTo>
                  <a:pt x="11642" y="35658"/>
                </a:lnTo>
                <a:lnTo>
                  <a:pt x="20011" y="24687"/>
                </a:lnTo>
                <a:lnTo>
                  <a:pt x="30196" y="15410"/>
                </a:lnTo>
                <a:lnTo>
                  <a:pt x="41940" y="8085"/>
                </a:lnTo>
                <a:lnTo>
                  <a:pt x="54985" y="2969"/>
                </a:lnTo>
                <a:lnTo>
                  <a:pt x="69074" y="320"/>
                </a:lnTo>
                <a:lnTo>
                  <a:pt x="76096" y="0"/>
                </a:lnTo>
                <a:close/>
              </a:path>
            </a:pathLst>
          </a:custGeom>
          <a:ln w="25377">
            <a:solidFill>
              <a:srgbClr val="038F5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557601" y="5950985"/>
            <a:ext cx="1141453" cy="19422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557600" y="5950984"/>
            <a:ext cx="1141454" cy="1942208"/>
          </a:xfrm>
          <a:custGeom>
            <a:avLst/>
            <a:gdLst/>
            <a:ahLst/>
            <a:cxnLst/>
            <a:rect l="l" t="t" r="r" b="b"/>
            <a:pathLst>
              <a:path w="1141454" h="1942208">
                <a:moveTo>
                  <a:pt x="76096" y="0"/>
                </a:moveTo>
                <a:lnTo>
                  <a:pt x="1065357" y="0"/>
                </a:lnTo>
                <a:lnTo>
                  <a:pt x="1079854" y="1380"/>
                </a:lnTo>
                <a:lnTo>
                  <a:pt x="1116789" y="20028"/>
                </a:lnTo>
                <a:lnTo>
                  <a:pt x="1138487" y="55033"/>
                </a:lnTo>
                <a:lnTo>
                  <a:pt x="1141454" y="76165"/>
                </a:lnTo>
                <a:lnTo>
                  <a:pt x="1141454" y="1866043"/>
                </a:lnTo>
                <a:lnTo>
                  <a:pt x="1129812" y="1906549"/>
                </a:lnTo>
                <a:lnTo>
                  <a:pt x="1099514" y="1934123"/>
                </a:lnTo>
                <a:lnTo>
                  <a:pt x="1065357" y="1942208"/>
                </a:lnTo>
                <a:lnTo>
                  <a:pt x="76096" y="1942208"/>
                </a:lnTo>
                <a:lnTo>
                  <a:pt x="35626" y="1930555"/>
                </a:lnTo>
                <a:lnTo>
                  <a:pt x="8077" y="1900230"/>
                </a:lnTo>
                <a:lnTo>
                  <a:pt x="0" y="1866043"/>
                </a:lnTo>
                <a:lnTo>
                  <a:pt x="0" y="76165"/>
                </a:lnTo>
                <a:lnTo>
                  <a:pt x="1379" y="61654"/>
                </a:lnTo>
                <a:lnTo>
                  <a:pt x="5345" y="48066"/>
                </a:lnTo>
                <a:lnTo>
                  <a:pt x="11641" y="35657"/>
                </a:lnTo>
                <a:lnTo>
                  <a:pt x="20011" y="24686"/>
                </a:lnTo>
                <a:lnTo>
                  <a:pt x="30196" y="15409"/>
                </a:lnTo>
                <a:lnTo>
                  <a:pt x="41939" y="8085"/>
                </a:lnTo>
                <a:lnTo>
                  <a:pt x="54984" y="2969"/>
                </a:lnTo>
                <a:lnTo>
                  <a:pt x="69074" y="319"/>
                </a:lnTo>
                <a:lnTo>
                  <a:pt x="76096" y="0"/>
                </a:lnTo>
                <a:close/>
              </a:path>
            </a:pathLst>
          </a:custGeom>
          <a:ln w="25371">
            <a:solidFill>
              <a:srgbClr val="941A1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301999" y="5950985"/>
            <a:ext cx="1085938" cy="19422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302000" y="5950984"/>
            <a:ext cx="1085938" cy="1942208"/>
          </a:xfrm>
          <a:custGeom>
            <a:avLst/>
            <a:gdLst/>
            <a:ahLst/>
            <a:cxnLst/>
            <a:rect l="l" t="t" r="r" b="b"/>
            <a:pathLst>
              <a:path w="1085938" h="1942208">
                <a:moveTo>
                  <a:pt x="76096" y="0"/>
                </a:moveTo>
                <a:lnTo>
                  <a:pt x="1009841" y="0"/>
                </a:lnTo>
                <a:lnTo>
                  <a:pt x="1024338" y="1380"/>
                </a:lnTo>
                <a:lnTo>
                  <a:pt x="1061272" y="20028"/>
                </a:lnTo>
                <a:lnTo>
                  <a:pt x="1082971" y="55033"/>
                </a:lnTo>
                <a:lnTo>
                  <a:pt x="1085938" y="76165"/>
                </a:lnTo>
                <a:lnTo>
                  <a:pt x="1085938" y="1866043"/>
                </a:lnTo>
                <a:lnTo>
                  <a:pt x="1074295" y="1906549"/>
                </a:lnTo>
                <a:lnTo>
                  <a:pt x="1043997" y="1934123"/>
                </a:lnTo>
                <a:lnTo>
                  <a:pt x="1009841" y="1942208"/>
                </a:lnTo>
                <a:lnTo>
                  <a:pt x="76096" y="1942208"/>
                </a:lnTo>
                <a:lnTo>
                  <a:pt x="35626" y="1930555"/>
                </a:lnTo>
                <a:lnTo>
                  <a:pt x="8078" y="1900230"/>
                </a:lnTo>
                <a:lnTo>
                  <a:pt x="0" y="1866043"/>
                </a:lnTo>
                <a:lnTo>
                  <a:pt x="0" y="76165"/>
                </a:lnTo>
                <a:lnTo>
                  <a:pt x="1379" y="61654"/>
                </a:lnTo>
                <a:lnTo>
                  <a:pt x="5345" y="48066"/>
                </a:lnTo>
                <a:lnTo>
                  <a:pt x="11642" y="35657"/>
                </a:lnTo>
                <a:lnTo>
                  <a:pt x="20011" y="24686"/>
                </a:lnTo>
                <a:lnTo>
                  <a:pt x="30196" y="15409"/>
                </a:lnTo>
                <a:lnTo>
                  <a:pt x="41940" y="8085"/>
                </a:lnTo>
                <a:lnTo>
                  <a:pt x="54985" y="2969"/>
                </a:lnTo>
                <a:lnTo>
                  <a:pt x="69074" y="319"/>
                </a:lnTo>
                <a:lnTo>
                  <a:pt x="76096" y="0"/>
                </a:lnTo>
                <a:close/>
              </a:path>
            </a:pathLst>
          </a:custGeom>
          <a:ln w="25371">
            <a:solidFill>
              <a:srgbClr val="521B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62300" y="3695700"/>
            <a:ext cx="6667500" cy="4953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44"/>
              </a:spcBef>
            </a:pPr>
            <a:endParaRPr sz="650"/>
          </a:p>
          <a:p>
            <a:pPr marL="3728105" marR="3728044" algn="ctr">
              <a:lnSpc>
                <a:spcPct val="96638"/>
              </a:lnSpc>
              <a:spcBef>
                <a:spcPts val="6000"/>
              </a:spcBef>
            </a:pP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Node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Buf</a:t>
            </a:r>
            <a:r>
              <a:rPr dirty="0" smtClean="0" sz="8400" spc="-79">
                <a:solidFill>
                  <a:srgbClr val="FEFFFF"/>
                </a:solidFill>
                <a:latin typeface="Gill Sans MT"/>
                <a:cs typeface="Gill Sans MT"/>
              </a:rPr>
              <a:t>f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er</a:t>
            </a:r>
            <a:endParaRPr sz="8400">
              <a:latin typeface="Gill Sans MT"/>
              <a:cs typeface="Gill Sans MT"/>
            </a:endParaRPr>
          </a:p>
          <a:p>
            <a:pPr marL="6119789" marR="6123716" algn="ctr">
              <a:lnSpc>
                <a:spcPct val="101277"/>
              </a:lnSpc>
              <a:spcBef>
                <a:spcPts val="18433"/>
              </a:spcBef>
            </a:pPr>
            <a:r>
              <a:rPr dirty="0" smtClean="0" sz="1800" spc="0">
                <a:latin typeface="Verdana"/>
                <a:cs typeface="Verdana"/>
              </a:rPr>
              <a:t>Buffer</a:t>
            </a:r>
            <a:endParaRPr sz="1800">
              <a:latin typeface="Verdana"/>
              <a:cs typeface="Verdana"/>
            </a:endParaRPr>
          </a:p>
          <a:p>
            <a:pPr marL="6123377" marR="6126648" algn="ctr">
              <a:lnSpc>
                <a:spcPct val="101277"/>
              </a:lnSpc>
              <a:spcBef>
                <a:spcPts val="10"/>
              </a:spcBef>
            </a:pPr>
            <a:r>
              <a:rPr dirty="0" smtClean="0" sz="1800">
                <a:latin typeface="Verdana"/>
                <a:cs typeface="Verdana"/>
              </a:rPr>
              <a:t>C</a:t>
            </a:r>
            <a:r>
              <a:rPr dirty="0" smtClean="0" sz="1800">
                <a:latin typeface="Verdana"/>
                <a:cs typeface="Verdana"/>
              </a:rPr>
              <a:t>o</a:t>
            </a:r>
            <a:r>
              <a:rPr dirty="0" smtClean="0" sz="1800">
                <a:latin typeface="Verdana"/>
                <a:cs typeface="Verdana"/>
              </a:rPr>
              <a:t>de</a:t>
            </a:r>
            <a:r>
              <a:rPr dirty="0" smtClean="0" sz="1800">
                <a:latin typeface="Verdana"/>
                <a:cs typeface="Verdana"/>
              </a:rPr>
              <a:t>s</a:t>
            </a:r>
            <a:endParaRPr sz="1800">
              <a:latin typeface="Verdana"/>
              <a:cs typeface="Verdana"/>
            </a:endParaRPr>
          </a:p>
          <a:p>
            <a:pPr marL="6172126" marR="6184602" algn="ctr">
              <a:lnSpc>
                <a:spcPct val="98144"/>
              </a:lnSpc>
              <a:spcBef>
                <a:spcPts val="4597"/>
              </a:spcBef>
            </a:pPr>
            <a:r>
              <a:rPr dirty="0" smtClean="0" sz="1800" spc="0">
                <a:latin typeface="Lucida Bright"/>
                <a:cs typeface="Lucida Bright"/>
              </a:rPr>
              <a:t>No</a:t>
            </a:r>
            <a:r>
              <a:rPr dirty="0" smtClean="0" sz="1800" spc="0">
                <a:latin typeface="Lucida Bright"/>
                <a:cs typeface="Lucida Bright"/>
              </a:rPr>
              <a:t>d</a:t>
            </a:r>
            <a:r>
              <a:rPr dirty="0" smtClean="0" sz="1800" spc="0">
                <a:latin typeface="Lucida Bright"/>
                <a:cs typeface="Lucida Bright"/>
              </a:rPr>
              <a:t>e</a:t>
            </a:r>
            <a:endParaRPr sz="1800">
              <a:latin typeface="Lucida Bright"/>
              <a:cs typeface="Lucida Bright"/>
            </a:endParaRPr>
          </a:p>
          <a:p>
            <a:pPr marL="5464133" marR="5703276" algn="ctr">
              <a:lnSpc>
                <a:spcPts val="2241"/>
              </a:lnSpc>
              <a:spcBef>
                <a:spcPts val="1278"/>
              </a:spcBef>
            </a:pPr>
            <a:r>
              <a:rPr dirty="0" smtClean="0" sz="1900" spc="0">
                <a:latin typeface="Lucida Bright"/>
                <a:cs typeface="Lucida Bright"/>
              </a:rPr>
              <a:t>Bu</a:t>
            </a:r>
            <a:r>
              <a:rPr dirty="0" smtClean="0" sz="1900" spc="0">
                <a:latin typeface="Lucida Bright"/>
                <a:cs typeface="Lucida Bright"/>
              </a:rPr>
              <a:t>ff</a:t>
            </a:r>
            <a:r>
              <a:rPr dirty="0" smtClean="0" sz="1900" spc="0">
                <a:latin typeface="Lucida Bright"/>
                <a:cs typeface="Lucida Bright"/>
              </a:rPr>
              <a:t>er</a:t>
            </a:r>
            <a:r>
              <a:rPr dirty="0" smtClean="0" sz="1900" spc="0">
                <a:latin typeface="Lucida Bright"/>
                <a:cs typeface="Lucida Bright"/>
              </a:rPr>
              <a:t>         </a:t>
            </a:r>
            <a:r>
              <a:rPr dirty="0" smtClean="0" sz="1900" spc="140">
                <a:latin typeface="Lucida Bright"/>
                <a:cs typeface="Lucida Bright"/>
              </a:rPr>
              <a:t> </a:t>
            </a:r>
            <a:r>
              <a:rPr dirty="0" smtClean="0" baseline="3144" sz="2700" spc="0">
                <a:latin typeface="Lucida Bright"/>
                <a:cs typeface="Lucida Bright"/>
              </a:rPr>
              <a:t>V8</a:t>
            </a:r>
            <a:endParaRPr sz="1800">
              <a:latin typeface="Lucida Bright"/>
              <a:cs typeface="Lucida Bright"/>
            </a:endParaRPr>
          </a:p>
          <a:p>
            <a:pPr marL="5338929" marR="5477732" algn="ctr">
              <a:lnSpc>
                <a:spcPts val="2200"/>
              </a:lnSpc>
              <a:spcBef>
                <a:spcPts val="110"/>
              </a:spcBef>
            </a:pPr>
            <a:r>
              <a:rPr dirty="0" smtClean="0" baseline="-1489" sz="2850" spc="0">
                <a:latin typeface="Lucida Bright"/>
                <a:cs typeface="Lucida Bright"/>
              </a:rPr>
              <a:t>Mem</a:t>
            </a:r>
            <a:r>
              <a:rPr dirty="0" smtClean="0" baseline="-1489" sz="2850" spc="0">
                <a:latin typeface="Lucida Bright"/>
                <a:cs typeface="Lucida Bright"/>
              </a:rPr>
              <a:t>ory</a:t>
            </a:r>
            <a:r>
              <a:rPr dirty="0" smtClean="0" baseline="-1489" sz="2850" spc="0">
                <a:latin typeface="Lucida Bright"/>
                <a:cs typeface="Lucida Bright"/>
              </a:rPr>
              <a:t>    </a:t>
            </a:r>
            <a:r>
              <a:rPr dirty="0" smtClean="0" baseline="-1489" sz="2850" spc="501">
                <a:latin typeface="Lucida Bright"/>
                <a:cs typeface="Lucida Bright"/>
              </a:rPr>
              <a:t> </a:t>
            </a:r>
            <a:r>
              <a:rPr dirty="0" smtClean="0" baseline="4717" sz="2700" spc="0">
                <a:latin typeface="Lucida Bright"/>
                <a:cs typeface="Lucida Bright"/>
              </a:rPr>
              <a:t>En</a:t>
            </a:r>
            <a:r>
              <a:rPr dirty="0" smtClean="0" baseline="4717" sz="2700" spc="0">
                <a:latin typeface="Lucida Bright"/>
                <a:cs typeface="Lucida Bright"/>
              </a:rPr>
              <a:t>g</a:t>
            </a:r>
            <a:r>
              <a:rPr dirty="0" smtClean="0" baseline="4717" sz="2700" spc="0">
                <a:latin typeface="Lucida Bright"/>
                <a:cs typeface="Lucida Bright"/>
              </a:rPr>
              <a:t>i</a:t>
            </a:r>
            <a:r>
              <a:rPr dirty="0" smtClean="0" baseline="4717" sz="2700" spc="0">
                <a:latin typeface="Lucida Bright"/>
                <a:cs typeface="Lucida Bright"/>
              </a:rPr>
              <a:t>n</a:t>
            </a:r>
            <a:r>
              <a:rPr dirty="0" smtClean="0" baseline="4717" sz="2700" spc="0">
                <a:latin typeface="Lucida Bright"/>
                <a:cs typeface="Lucida Bright"/>
              </a:rPr>
              <a:t>e</a:t>
            </a:r>
            <a:endParaRPr sz="1800">
              <a:latin typeface="Lucida Bright"/>
              <a:cs typeface="Lucida Br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819400" y="2146300"/>
            <a:ext cx="8001000" cy="581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060700" y="3009900"/>
            <a:ext cx="6883400" cy="4699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44"/>
              </a:spcBef>
            </a:pPr>
            <a:endParaRPr sz="650"/>
          </a:p>
          <a:p>
            <a:pPr marL="3134801" marR="3134852" algn="ctr">
              <a:lnSpc>
                <a:spcPct val="96638"/>
              </a:lnSpc>
              <a:spcBef>
                <a:spcPts val="6000"/>
              </a:spcBef>
            </a:pP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String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vs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Buf</a:t>
            </a:r>
            <a:r>
              <a:rPr dirty="0" smtClean="0" sz="8400" spc="-79">
                <a:solidFill>
                  <a:srgbClr val="FEFFFF"/>
                </a:solidFill>
                <a:latin typeface="Gill Sans MT"/>
                <a:cs typeface="Gill Sans MT"/>
              </a:rPr>
              <a:t>f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er</a:t>
            </a:r>
            <a:endParaRPr sz="8400">
              <a:latin typeface="Gill Sans MT"/>
              <a:cs typeface="Gill Sans MT"/>
            </a:endParaRPr>
          </a:p>
          <a:p>
            <a:pPr marL="3721089" marR="5127441" indent="-406389">
              <a:lnSpc>
                <a:spcPts val="2759"/>
              </a:lnSpc>
              <a:spcBef>
                <a:spcPts val="8923"/>
              </a:spcBef>
            </a:pPr>
            <a:r>
              <a:rPr dirty="0" smtClean="0" sz="2400" spc="-44">
                <a:solidFill>
                  <a:srgbClr val="F18EC1"/>
                </a:solidFill>
                <a:latin typeface="Times New Roman"/>
                <a:cs typeface="Times New Roman"/>
              </a:rPr>
              <a:t>v</a:t>
            </a:r>
            <a:r>
              <a:rPr dirty="0" smtClean="0" sz="2400" spc="0">
                <a:solidFill>
                  <a:srgbClr val="F18EC1"/>
                </a:solidFill>
                <a:latin typeface="Times New Roman"/>
                <a:cs typeface="Times New Roman"/>
              </a:rPr>
              <a:t>a</a:t>
            </a:r>
            <a:r>
              <a:rPr dirty="0" smtClean="0" sz="2400" spc="0">
                <a:solidFill>
                  <a:srgbClr val="F18EC1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0">
                <a:solidFill>
                  <a:srgbClr val="F18EC1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119">
                <a:solidFill>
                  <a:srgbClr val="F18EC1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http</a:t>
            </a:r>
            <a:r>
              <a:rPr dirty="0" smtClean="0" sz="2400" spc="473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=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7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-34">
                <a:solidFill>
                  <a:srgbClr val="A5D3FF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e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qu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i</a:t>
            </a:r>
            <a:r>
              <a:rPr dirty="0" smtClean="0" sz="2400" spc="-34">
                <a:solidFill>
                  <a:srgbClr val="A5D3FF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e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sz="2400" spc="0">
                <a:solidFill>
                  <a:srgbClr val="F49DA0"/>
                </a:solidFill>
                <a:latin typeface="Times New Roman"/>
                <a:cs typeface="Times New Roman"/>
              </a:rPr>
              <a:t>'http'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),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endParaRPr sz="2400">
              <a:latin typeface="Times New Roman"/>
              <a:cs typeface="Times New Roman"/>
            </a:endParaRPr>
          </a:p>
          <a:p>
            <a:pPr marL="3721089" marR="5127441">
              <a:lnSpc>
                <a:spcPts val="2759"/>
              </a:lnSpc>
              <a:spcBef>
                <a:spcPts val="339"/>
              </a:spcBef>
            </a:pP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s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t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i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ng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114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=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8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49DA0"/>
                </a:solidFill>
                <a:latin typeface="Times New Roman"/>
                <a:cs typeface="Times New Roman"/>
              </a:rPr>
              <a:t>''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;</a:t>
            </a:r>
            <a:endParaRPr sz="2400">
              <a:latin typeface="Times New Roman"/>
              <a:cs typeface="Times New Roman"/>
            </a:endParaRPr>
          </a:p>
          <a:p>
            <a:pPr marL="3314700">
              <a:lnSpc>
                <a:spcPct val="95825"/>
              </a:lnSpc>
              <a:spcBef>
                <a:spcPts val="3452"/>
              </a:spcBef>
            </a:pPr>
            <a:r>
              <a:rPr dirty="0" smtClean="0" sz="2400" spc="0">
                <a:solidFill>
                  <a:srgbClr val="F18EC1"/>
                </a:solidFill>
                <a:latin typeface="Times New Roman"/>
                <a:cs typeface="Times New Roman"/>
              </a:rPr>
              <a:t>for</a:t>
            </a:r>
            <a:r>
              <a:rPr dirty="0" smtClean="0" sz="2400" spc="-171">
                <a:solidFill>
                  <a:srgbClr val="F18EC1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(i</a:t>
            </a:r>
            <a:r>
              <a:rPr dirty="0" smtClean="0" sz="2400" spc="652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=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7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7072FF"/>
                </a:solidFill>
                <a:latin typeface="Times New Roman"/>
                <a:cs typeface="Times New Roman"/>
              </a:rPr>
              <a:t>8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;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11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i</a:t>
            </a:r>
            <a:r>
              <a:rPr dirty="0" smtClean="0" sz="2400" spc="131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&lt;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7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7072FF"/>
                </a:solidFill>
                <a:latin typeface="Times New Roman"/>
                <a:cs typeface="Times New Roman"/>
              </a:rPr>
              <a:t>16384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;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11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i++)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12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{</a:t>
            </a:r>
            <a:endParaRPr sz="2400">
              <a:latin typeface="Times New Roman"/>
              <a:cs typeface="Times New Roman"/>
            </a:endParaRPr>
          </a:p>
          <a:p>
            <a:pPr marL="3721089">
              <a:lnSpc>
                <a:spcPct val="95825"/>
              </a:lnSpc>
              <a:spcBef>
                <a:spcPts val="340"/>
              </a:spcBef>
            </a:pP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s</a:t>
            </a: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t</a:t>
            </a: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i</a:t>
            </a: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ng</a:t>
            </a: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114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+=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48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49DA0"/>
                </a:solidFill>
                <a:latin typeface="Times New Roman"/>
                <a:cs typeface="Times New Roman"/>
              </a:rPr>
              <a:t>'d'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;</a:t>
            </a:r>
            <a:endParaRPr sz="2400">
              <a:latin typeface="Times New Roman"/>
              <a:cs typeface="Times New Roman"/>
            </a:endParaRPr>
          </a:p>
          <a:p>
            <a:pPr marL="3314700">
              <a:lnSpc>
                <a:spcPct val="95825"/>
              </a:lnSpc>
              <a:spcBef>
                <a:spcPts val="340"/>
              </a:spcBef>
            </a:pP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  <a:p>
            <a:pPr marL="3314700">
              <a:lnSpc>
                <a:spcPct val="95825"/>
              </a:lnSpc>
              <a:spcBef>
                <a:spcPts val="3440"/>
              </a:spcBef>
            </a:pP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http.</a:t>
            </a:r>
            <a:r>
              <a:rPr dirty="0" smtClean="0" sz="2400">
                <a:solidFill>
                  <a:srgbClr val="A5D3FF"/>
                </a:solidFill>
                <a:latin typeface="Times New Roman"/>
                <a:cs typeface="Times New Roman"/>
              </a:rPr>
              <a:t>c</a:t>
            </a:r>
            <a:r>
              <a:rPr dirty="0" smtClean="0" sz="2400" spc="-34">
                <a:solidFill>
                  <a:srgbClr val="A5D3FF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ea</a:t>
            </a:r>
            <a:r>
              <a:rPr dirty="0" smtClean="0" sz="2400" spc="-19">
                <a:solidFill>
                  <a:srgbClr val="A5D3FF"/>
                </a:solidFill>
                <a:latin typeface="Times New Roman"/>
                <a:cs typeface="Times New Roman"/>
              </a:rPr>
              <a:t>t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eSe</a:t>
            </a:r>
            <a:r>
              <a:rPr dirty="0" smtClean="0" sz="2400" spc="104">
                <a:solidFill>
                  <a:srgbClr val="A5D3FF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-14">
                <a:solidFill>
                  <a:srgbClr val="A5D3FF"/>
                </a:solidFill>
                <a:latin typeface="Times New Roman"/>
                <a:cs typeface="Times New Roman"/>
              </a:rPr>
              <a:t>v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e</a:t>
            </a:r>
            <a:r>
              <a:rPr dirty="0" smtClean="0" sz="2400" spc="-4">
                <a:solidFill>
                  <a:srgbClr val="A5D3FF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sz="2400" spc="0">
                <a:solidFill>
                  <a:srgbClr val="F18EC1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2400" spc="0">
                <a:solidFill>
                  <a:srgbClr val="F18EC1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119">
                <a:solidFill>
                  <a:srgbClr val="F18EC1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sz="2400" spc="-51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eq,</a:t>
            </a:r>
            <a:r>
              <a:rPr dirty="0" smtClean="0" sz="2400" spc="434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-34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es){</a:t>
            </a:r>
            <a:endParaRPr sz="2400">
              <a:latin typeface="Times New Roman"/>
              <a:cs typeface="Times New Roman"/>
            </a:endParaRPr>
          </a:p>
          <a:p>
            <a:pPr marL="3721089">
              <a:lnSpc>
                <a:spcPct val="95825"/>
              </a:lnSpc>
              <a:spcBef>
                <a:spcPts val="340"/>
              </a:spcBef>
            </a:pPr>
            <a:r>
              <a:rPr dirty="0" smtClean="0" sz="2400" spc="-34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e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s</a:t>
            </a:r>
            <a:r>
              <a:rPr dirty="0" smtClean="0" sz="2400" spc="4">
                <a:solidFill>
                  <a:srgbClr val="FEFFFF"/>
                </a:solidFill>
                <a:latin typeface="Times New Roman"/>
                <a:cs typeface="Times New Roman"/>
              </a:rPr>
              <a:t>.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wri</a:t>
            </a:r>
            <a:r>
              <a:rPr dirty="0" smtClean="0" sz="2400" spc="-19">
                <a:solidFill>
                  <a:srgbClr val="A5D3FF"/>
                </a:solidFill>
                <a:latin typeface="Times New Roman"/>
                <a:cs typeface="Times New Roman"/>
              </a:rPr>
              <a:t>t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eHead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sz="2400" spc="0">
                <a:solidFill>
                  <a:srgbClr val="7072FF"/>
                </a:solidFill>
                <a:latin typeface="Times New Roman"/>
                <a:cs typeface="Times New Roman"/>
              </a:rPr>
              <a:t>288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);</a:t>
            </a:r>
            <a:endParaRPr sz="2400">
              <a:latin typeface="Times New Roman"/>
              <a:cs typeface="Times New Roman"/>
            </a:endParaRPr>
          </a:p>
          <a:p>
            <a:pPr marL="3721089">
              <a:lnSpc>
                <a:spcPct val="95825"/>
              </a:lnSpc>
              <a:spcBef>
                <a:spcPts val="340"/>
              </a:spcBef>
            </a:pPr>
            <a:r>
              <a:rPr dirty="0" smtClean="0" sz="2400" spc="-34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e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s</a:t>
            </a:r>
            <a:r>
              <a:rPr dirty="0" smtClean="0" sz="2400" spc="4">
                <a:solidFill>
                  <a:srgbClr val="FEFFFF"/>
                </a:solidFill>
                <a:latin typeface="Times New Roman"/>
                <a:cs typeface="Times New Roman"/>
              </a:rPr>
              <a:t>.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end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(string,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11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49DA0"/>
                </a:solidFill>
                <a:latin typeface="Times New Roman"/>
                <a:cs typeface="Times New Roman"/>
              </a:rPr>
              <a:t>'ascii'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);</a:t>
            </a:r>
            <a:endParaRPr sz="2400">
              <a:latin typeface="Times New Roman"/>
              <a:cs typeface="Times New Roman"/>
            </a:endParaRPr>
          </a:p>
          <a:p>
            <a:pPr marL="3314700">
              <a:lnSpc>
                <a:spcPct val="95825"/>
              </a:lnSpc>
              <a:spcBef>
                <a:spcPts val="340"/>
              </a:spcBef>
            </a:pP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}).</a:t>
            </a:r>
            <a:r>
              <a:rPr dirty="0" smtClean="0" sz="2400">
                <a:solidFill>
                  <a:srgbClr val="A5D3FF"/>
                </a:solidFill>
                <a:latin typeface="Times New Roman"/>
                <a:cs typeface="Times New Roman"/>
              </a:rPr>
              <a:t>lis</a:t>
            </a:r>
            <a:r>
              <a:rPr dirty="0" smtClean="0" sz="2400" spc="-19">
                <a:solidFill>
                  <a:srgbClr val="A5D3FF"/>
                </a:solidFill>
                <a:latin typeface="Times New Roman"/>
                <a:cs typeface="Times New Roman"/>
              </a:rPr>
              <a:t>t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en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sz="2400" spc="0">
                <a:solidFill>
                  <a:srgbClr val="7072FF"/>
                </a:solidFill>
                <a:latin typeface="Times New Roman"/>
                <a:cs typeface="Times New Roman"/>
              </a:rPr>
              <a:t>8125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);</a:t>
            </a:r>
            <a:endParaRPr sz="2400">
              <a:latin typeface="Times New Roman"/>
              <a:cs typeface="Times New Roman"/>
            </a:endParaRPr>
          </a:p>
          <a:p>
            <a:pPr marL="5188501" marR="5201264" algn="ctr">
              <a:lnSpc>
                <a:spcPct val="96638"/>
              </a:lnSpc>
              <a:spcBef>
                <a:spcPts val="8678"/>
              </a:spcBef>
            </a:pP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With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String</a:t>
            </a:r>
            <a:endParaRPr sz="4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102100" y="1346200"/>
            <a:ext cx="5080000" cy="508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051300" y="1295400"/>
            <a:ext cx="5181600" cy="5181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50"/>
              </a:lnSpc>
              <a:spcBef>
                <a:spcPts val="17"/>
              </a:spcBef>
            </a:pPr>
            <a:endParaRPr sz="850"/>
          </a:p>
          <a:p>
            <a:pPr marL="2998712">
              <a:lnSpc>
                <a:spcPct val="96638"/>
              </a:lnSpc>
              <a:spcBef>
                <a:spcPts val="57000"/>
              </a:spcBef>
            </a:pPr>
            <a:r>
              <a:rPr dirty="0" smtClean="0" sz="6600" spc="0">
                <a:solidFill>
                  <a:srgbClr val="FEFFFF"/>
                </a:solidFill>
                <a:latin typeface="Gill Sans MT"/>
                <a:cs typeface="Gill Sans MT"/>
              </a:rPr>
              <a:t>Se</a:t>
            </a:r>
            <a:r>
              <a:rPr dirty="0" smtClean="0" sz="6600" spc="194">
                <a:solidFill>
                  <a:srgbClr val="FEFFFF"/>
                </a:solidFill>
                <a:latin typeface="Gill Sans MT"/>
                <a:cs typeface="Gill Sans MT"/>
              </a:rPr>
              <a:t>r</a:t>
            </a:r>
            <a:r>
              <a:rPr dirty="0" smtClean="0" sz="6600" spc="-129">
                <a:solidFill>
                  <a:srgbClr val="FEFFFF"/>
                </a:solidFill>
                <a:latin typeface="Gill Sans MT"/>
                <a:cs typeface="Gill Sans MT"/>
              </a:rPr>
              <a:t>v</a:t>
            </a:r>
            <a:r>
              <a:rPr dirty="0" smtClean="0" sz="6600" spc="0">
                <a:solidFill>
                  <a:srgbClr val="FEFFFF"/>
                </a:solidFill>
                <a:latin typeface="Gill Sans MT"/>
                <a:cs typeface="Gill Sans MT"/>
              </a:rPr>
              <a:t>e</a:t>
            </a:r>
            <a:r>
              <a:rPr dirty="0" smtClean="0" sz="6600" spc="-529">
                <a:solidFill>
                  <a:srgbClr val="FEFFFF"/>
                </a:solidFill>
                <a:latin typeface="Gill Sans MT"/>
                <a:cs typeface="Gill Sans MT"/>
              </a:rPr>
              <a:t>r</a:t>
            </a:r>
            <a:r>
              <a:rPr dirty="0" smtClean="0" sz="6600" spc="0">
                <a:solidFill>
                  <a:srgbClr val="FEFFFF"/>
                </a:solidFill>
                <a:latin typeface="Gill Sans MT"/>
                <a:cs typeface="Gill Sans MT"/>
              </a:rPr>
              <a:t>-Side</a:t>
            </a:r>
            <a:r>
              <a:rPr dirty="0" smtClean="0" sz="66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6600" spc="0">
                <a:solidFill>
                  <a:srgbClr val="FEFFFF"/>
                </a:solidFill>
                <a:latin typeface="Gill Sans MT"/>
                <a:cs typeface="Gill Sans MT"/>
              </a:rPr>
              <a:t>J</a:t>
            </a:r>
            <a:r>
              <a:rPr dirty="0" smtClean="0" sz="6600" spc="-234">
                <a:solidFill>
                  <a:srgbClr val="FEFFFF"/>
                </a:solidFill>
                <a:latin typeface="Gill Sans MT"/>
                <a:cs typeface="Gill Sans MT"/>
              </a:rPr>
              <a:t>a</a:t>
            </a:r>
            <a:r>
              <a:rPr dirty="0" smtClean="0" sz="6600" spc="0">
                <a:solidFill>
                  <a:srgbClr val="FEFFFF"/>
                </a:solidFill>
                <a:latin typeface="Gill Sans MT"/>
                <a:cs typeface="Gill Sans MT"/>
              </a:rPr>
              <a:t>vaScript</a:t>
            </a:r>
            <a:endParaRPr sz="6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819400" y="2146300"/>
            <a:ext cx="8001000" cy="581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060700" y="3009900"/>
            <a:ext cx="6883400" cy="4699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44"/>
              </a:spcBef>
            </a:pPr>
            <a:endParaRPr sz="650"/>
          </a:p>
          <a:p>
            <a:pPr marL="3134801" marR="3134852" algn="ctr">
              <a:lnSpc>
                <a:spcPct val="96638"/>
              </a:lnSpc>
              <a:spcBef>
                <a:spcPts val="6000"/>
              </a:spcBef>
            </a:pP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String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vs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Buf</a:t>
            </a:r>
            <a:r>
              <a:rPr dirty="0" smtClean="0" sz="8400" spc="-79">
                <a:solidFill>
                  <a:srgbClr val="FEFFFF"/>
                </a:solidFill>
                <a:latin typeface="Gill Sans MT"/>
                <a:cs typeface="Gill Sans MT"/>
              </a:rPr>
              <a:t>f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er</a:t>
            </a:r>
            <a:endParaRPr sz="8400">
              <a:latin typeface="Gill Sans MT"/>
              <a:cs typeface="Gill Sans MT"/>
            </a:endParaRPr>
          </a:p>
          <a:p>
            <a:pPr marL="3314700">
              <a:lnSpc>
                <a:spcPct val="95825"/>
              </a:lnSpc>
              <a:spcBef>
                <a:spcPts val="8923"/>
              </a:spcBef>
            </a:pPr>
            <a:r>
              <a:rPr dirty="0" smtClean="0" sz="2400" spc="-44">
                <a:solidFill>
                  <a:srgbClr val="F18EC1"/>
                </a:solidFill>
                <a:latin typeface="Times New Roman"/>
                <a:cs typeface="Times New Roman"/>
              </a:rPr>
              <a:t>v</a:t>
            </a:r>
            <a:r>
              <a:rPr dirty="0" smtClean="0" sz="2400" spc="0">
                <a:solidFill>
                  <a:srgbClr val="F18EC1"/>
                </a:solidFill>
                <a:latin typeface="Times New Roman"/>
                <a:cs typeface="Times New Roman"/>
              </a:rPr>
              <a:t>a</a:t>
            </a:r>
            <a:r>
              <a:rPr dirty="0" smtClean="0" sz="2400" spc="0">
                <a:solidFill>
                  <a:srgbClr val="F18EC1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0">
                <a:solidFill>
                  <a:srgbClr val="F18EC1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119">
                <a:solidFill>
                  <a:srgbClr val="F18EC1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http</a:t>
            </a:r>
            <a:r>
              <a:rPr dirty="0" smtClean="0" sz="2400" spc="473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=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7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-34">
                <a:solidFill>
                  <a:srgbClr val="A5D3FF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e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qu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i</a:t>
            </a:r>
            <a:r>
              <a:rPr dirty="0" smtClean="0" sz="2400" spc="-34">
                <a:solidFill>
                  <a:srgbClr val="A5D3FF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e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sz="2400" spc="0">
                <a:solidFill>
                  <a:srgbClr val="F49DA0"/>
                </a:solidFill>
                <a:latin typeface="Times New Roman"/>
                <a:cs typeface="Times New Roman"/>
              </a:rPr>
              <a:t>'http'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),</a:t>
            </a:r>
            <a:endParaRPr sz="2400">
              <a:latin typeface="Times New Roman"/>
              <a:cs typeface="Times New Roman"/>
            </a:endParaRPr>
          </a:p>
          <a:p>
            <a:pPr marL="3721089">
              <a:lnSpc>
                <a:spcPct val="95825"/>
              </a:lnSpc>
              <a:spcBef>
                <a:spcPts val="340"/>
              </a:spcBef>
            </a:pP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bu</a:t>
            </a: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ff</a:t>
            </a: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e</a:t>
            </a: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114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=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8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18EC1"/>
                </a:solidFill>
                <a:latin typeface="Times New Roman"/>
                <a:cs typeface="Times New Roman"/>
              </a:rPr>
              <a:t>new</a:t>
            </a:r>
            <a:r>
              <a:rPr dirty="0" smtClean="0" sz="2400" spc="0">
                <a:solidFill>
                  <a:srgbClr val="F18EC1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79">
                <a:solidFill>
                  <a:srgbClr val="F18EC1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Buffer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sz="2400" spc="0">
                <a:solidFill>
                  <a:srgbClr val="7072FF"/>
                </a:solidFill>
                <a:latin typeface="Times New Roman"/>
                <a:cs typeface="Times New Roman"/>
              </a:rPr>
              <a:t>16</a:t>
            </a:r>
            <a:r>
              <a:rPr dirty="0" smtClean="0" sz="2400" spc="531">
                <a:solidFill>
                  <a:srgbClr val="7072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*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23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7072FF"/>
                </a:solidFill>
                <a:latin typeface="Times New Roman"/>
                <a:cs typeface="Times New Roman"/>
              </a:rPr>
              <a:t>1824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);</a:t>
            </a:r>
            <a:endParaRPr sz="2400">
              <a:latin typeface="Times New Roman"/>
              <a:cs typeface="Times New Roman"/>
            </a:endParaRPr>
          </a:p>
          <a:p>
            <a:pPr marL="3314700">
              <a:lnSpc>
                <a:spcPct val="95825"/>
              </a:lnSpc>
              <a:spcBef>
                <a:spcPts val="3440"/>
              </a:spcBef>
            </a:pPr>
            <a:r>
              <a:rPr dirty="0" smtClean="0" sz="2400" spc="0">
                <a:solidFill>
                  <a:srgbClr val="F18EC1"/>
                </a:solidFill>
                <a:latin typeface="Times New Roman"/>
                <a:cs typeface="Times New Roman"/>
              </a:rPr>
              <a:t>for</a:t>
            </a:r>
            <a:r>
              <a:rPr dirty="0" smtClean="0" sz="2400" spc="-171">
                <a:solidFill>
                  <a:srgbClr val="F18EC1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(i</a:t>
            </a:r>
            <a:r>
              <a:rPr dirty="0" smtClean="0" sz="2400" spc="652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=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7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7072FF"/>
                </a:solidFill>
                <a:latin typeface="Times New Roman"/>
                <a:cs typeface="Times New Roman"/>
              </a:rPr>
              <a:t>8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;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11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i</a:t>
            </a:r>
            <a:r>
              <a:rPr dirty="0" smtClean="0" sz="2400" spc="131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&lt;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7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buffe</a:t>
            </a:r>
            <a:r>
              <a:rPr dirty="0" smtClean="0" sz="2400" spc="-292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.length;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346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i++)</a:t>
            </a:r>
            <a:r>
              <a:rPr dirty="0" smtClean="0" sz="2400" spc="87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{</a:t>
            </a:r>
            <a:endParaRPr sz="2400">
              <a:latin typeface="Times New Roman"/>
              <a:cs typeface="Times New Roman"/>
            </a:endParaRPr>
          </a:p>
          <a:p>
            <a:pPr marL="3721089">
              <a:lnSpc>
                <a:spcPct val="95825"/>
              </a:lnSpc>
              <a:spcBef>
                <a:spcPts val="340"/>
              </a:spcBef>
            </a:pP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bu</a:t>
            </a: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ff</a:t>
            </a: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e</a:t>
            </a: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r[</a:t>
            </a: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i</a:t>
            </a: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]</a:t>
            </a: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114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=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8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7072FF"/>
                </a:solidFill>
                <a:latin typeface="Times New Roman"/>
                <a:cs typeface="Times New Roman"/>
              </a:rPr>
              <a:t>188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;</a:t>
            </a:r>
            <a:endParaRPr sz="2400">
              <a:latin typeface="Times New Roman"/>
              <a:cs typeface="Times New Roman"/>
            </a:endParaRPr>
          </a:p>
          <a:p>
            <a:pPr marL="3314700">
              <a:lnSpc>
                <a:spcPct val="95825"/>
              </a:lnSpc>
              <a:spcBef>
                <a:spcPts val="340"/>
              </a:spcBef>
            </a:pP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  <a:p>
            <a:pPr marL="3314700">
              <a:lnSpc>
                <a:spcPct val="95825"/>
              </a:lnSpc>
              <a:spcBef>
                <a:spcPts val="3440"/>
              </a:spcBef>
            </a:pP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http.</a:t>
            </a:r>
            <a:r>
              <a:rPr dirty="0" smtClean="0" sz="2400">
                <a:solidFill>
                  <a:srgbClr val="A5D3FF"/>
                </a:solidFill>
                <a:latin typeface="Times New Roman"/>
                <a:cs typeface="Times New Roman"/>
              </a:rPr>
              <a:t>c</a:t>
            </a:r>
            <a:r>
              <a:rPr dirty="0" smtClean="0" sz="2400" spc="-34">
                <a:solidFill>
                  <a:srgbClr val="A5D3FF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ea</a:t>
            </a:r>
            <a:r>
              <a:rPr dirty="0" smtClean="0" sz="2400" spc="-19">
                <a:solidFill>
                  <a:srgbClr val="A5D3FF"/>
                </a:solidFill>
                <a:latin typeface="Times New Roman"/>
                <a:cs typeface="Times New Roman"/>
              </a:rPr>
              <a:t>t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eSe</a:t>
            </a:r>
            <a:r>
              <a:rPr dirty="0" smtClean="0" sz="2400" spc="104">
                <a:solidFill>
                  <a:srgbClr val="A5D3FF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-14">
                <a:solidFill>
                  <a:srgbClr val="A5D3FF"/>
                </a:solidFill>
                <a:latin typeface="Times New Roman"/>
                <a:cs typeface="Times New Roman"/>
              </a:rPr>
              <a:t>v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e</a:t>
            </a:r>
            <a:r>
              <a:rPr dirty="0" smtClean="0" sz="2400" spc="-4">
                <a:solidFill>
                  <a:srgbClr val="A5D3FF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sz="2400" spc="0">
                <a:solidFill>
                  <a:srgbClr val="F18EC1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2400" spc="0">
                <a:solidFill>
                  <a:srgbClr val="F18EC1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119">
                <a:solidFill>
                  <a:srgbClr val="F18EC1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sz="2400" spc="-51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eq,</a:t>
            </a:r>
            <a:r>
              <a:rPr dirty="0" smtClean="0" sz="2400" spc="434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-34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es){</a:t>
            </a:r>
            <a:endParaRPr sz="2400">
              <a:latin typeface="Times New Roman"/>
              <a:cs typeface="Times New Roman"/>
            </a:endParaRPr>
          </a:p>
          <a:p>
            <a:pPr marL="3721089">
              <a:lnSpc>
                <a:spcPct val="95825"/>
              </a:lnSpc>
              <a:spcBef>
                <a:spcPts val="340"/>
              </a:spcBef>
            </a:pPr>
            <a:r>
              <a:rPr dirty="0" smtClean="0" sz="2400" spc="-34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e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s</a:t>
            </a:r>
            <a:r>
              <a:rPr dirty="0" smtClean="0" sz="2400" spc="4">
                <a:solidFill>
                  <a:srgbClr val="FEFFFF"/>
                </a:solidFill>
                <a:latin typeface="Times New Roman"/>
                <a:cs typeface="Times New Roman"/>
              </a:rPr>
              <a:t>.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wri</a:t>
            </a:r>
            <a:r>
              <a:rPr dirty="0" smtClean="0" sz="2400" spc="-19">
                <a:solidFill>
                  <a:srgbClr val="A5D3FF"/>
                </a:solidFill>
                <a:latin typeface="Times New Roman"/>
                <a:cs typeface="Times New Roman"/>
              </a:rPr>
              <a:t>t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eHead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sz="2400" spc="0">
                <a:solidFill>
                  <a:srgbClr val="7072FF"/>
                </a:solidFill>
                <a:latin typeface="Times New Roman"/>
                <a:cs typeface="Times New Roman"/>
              </a:rPr>
              <a:t>288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);</a:t>
            </a:r>
            <a:endParaRPr sz="2400">
              <a:latin typeface="Times New Roman"/>
              <a:cs typeface="Times New Roman"/>
            </a:endParaRPr>
          </a:p>
          <a:p>
            <a:pPr marL="3721089">
              <a:lnSpc>
                <a:spcPct val="95825"/>
              </a:lnSpc>
              <a:spcBef>
                <a:spcPts val="340"/>
              </a:spcBef>
            </a:pPr>
            <a:r>
              <a:rPr dirty="0" smtClean="0" sz="2400" spc="-34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e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s</a:t>
            </a:r>
            <a:r>
              <a:rPr dirty="0" smtClean="0" sz="2400" spc="4">
                <a:solidFill>
                  <a:srgbClr val="FEFFFF"/>
                </a:solidFill>
                <a:latin typeface="Times New Roman"/>
                <a:cs typeface="Times New Roman"/>
              </a:rPr>
              <a:t>.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end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(buffer);</a:t>
            </a:r>
            <a:endParaRPr sz="2400">
              <a:latin typeface="Times New Roman"/>
              <a:cs typeface="Times New Roman"/>
            </a:endParaRPr>
          </a:p>
          <a:p>
            <a:pPr marL="3314700">
              <a:lnSpc>
                <a:spcPct val="95825"/>
              </a:lnSpc>
              <a:spcBef>
                <a:spcPts val="340"/>
              </a:spcBef>
            </a:pP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}).</a:t>
            </a:r>
            <a:r>
              <a:rPr dirty="0" smtClean="0" sz="2400">
                <a:solidFill>
                  <a:srgbClr val="A5D3FF"/>
                </a:solidFill>
                <a:latin typeface="Times New Roman"/>
                <a:cs typeface="Times New Roman"/>
              </a:rPr>
              <a:t>lis</a:t>
            </a:r>
            <a:r>
              <a:rPr dirty="0" smtClean="0" sz="2400" spc="-19">
                <a:solidFill>
                  <a:srgbClr val="A5D3FF"/>
                </a:solidFill>
                <a:latin typeface="Times New Roman"/>
                <a:cs typeface="Times New Roman"/>
              </a:rPr>
              <a:t>t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en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sz="2400" spc="0">
                <a:solidFill>
                  <a:srgbClr val="7072FF"/>
                </a:solidFill>
                <a:latin typeface="Times New Roman"/>
                <a:cs typeface="Times New Roman"/>
              </a:rPr>
              <a:t>8126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);</a:t>
            </a:r>
            <a:endParaRPr sz="2400">
              <a:latin typeface="Times New Roman"/>
              <a:cs typeface="Times New Roman"/>
            </a:endParaRPr>
          </a:p>
          <a:p>
            <a:pPr marL="5160651" marR="5178311" algn="ctr">
              <a:lnSpc>
                <a:spcPct val="96638"/>
              </a:lnSpc>
              <a:spcBef>
                <a:spcPts val="8678"/>
              </a:spcBef>
            </a:pP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With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Buf</a:t>
            </a:r>
            <a:r>
              <a:rPr dirty="0" smtClean="0" sz="4200" spc="-39">
                <a:solidFill>
                  <a:srgbClr val="FEFFFF"/>
                </a:solidFill>
                <a:latin typeface="Gill Sans MT"/>
                <a:cs typeface="Gill Sans MT"/>
              </a:rPr>
              <a:t>f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er</a:t>
            </a:r>
            <a:endParaRPr sz="4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743200" y="4378425"/>
            <a:ext cx="193303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dirty="0" smtClean="0" sz="900" spc="0">
                <a:solidFill>
                  <a:srgbClr val="696967"/>
                </a:solidFill>
                <a:latin typeface="Times New Roman"/>
                <a:cs typeface="Times New Roman"/>
              </a:rPr>
              <a:t>fJ)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01200" y="5230435"/>
            <a:ext cx="699857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8575">
              <a:lnSpc>
                <a:spcPts val="1635"/>
              </a:lnSpc>
              <a:spcBef>
                <a:spcPts val="81"/>
              </a:spcBef>
            </a:pPr>
            <a:r>
              <a:rPr dirty="0" smtClean="0" sz="1500" spc="0">
                <a:solidFill>
                  <a:srgbClr val="808585"/>
                </a:solidFill>
                <a:latin typeface="Arial"/>
                <a:cs typeface="Arial"/>
              </a:rPr>
              <a:t>th</a:t>
            </a:r>
            <a:r>
              <a:rPr dirty="0" smtClean="0" sz="1500" spc="0">
                <a:solidFill>
                  <a:srgbClr val="4F6075"/>
                </a:solidFill>
                <a:latin typeface="Arial"/>
                <a:cs typeface="Arial"/>
              </a:rPr>
              <a:t>i</a:t>
            </a:r>
            <a:r>
              <a:rPr dirty="0" smtClean="0" sz="1500" spc="0">
                <a:solidFill>
                  <a:srgbClr val="696967"/>
                </a:solidFill>
                <a:latin typeface="Arial"/>
                <a:cs typeface="Arial"/>
              </a:rPr>
              <a:t>n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ts val="1700"/>
              </a:lnSpc>
              <a:spcBef>
                <a:spcPts val="3"/>
              </a:spcBef>
            </a:pPr>
            <a:r>
              <a:rPr dirty="0" smtClean="0" sz="1500" spc="0">
                <a:solidFill>
                  <a:srgbClr val="808585"/>
                </a:solidFill>
                <a:latin typeface="Arial"/>
                <a:cs typeface="Arial"/>
              </a:rPr>
              <a:t>t</a:t>
            </a:r>
            <a:r>
              <a:rPr dirty="0" smtClean="0" sz="1500" spc="0">
                <a:solidFill>
                  <a:srgbClr val="696967"/>
                </a:solidFill>
                <a:latin typeface="Arial"/>
                <a:cs typeface="Arial"/>
              </a:rPr>
              <a:t>o</a:t>
            </a:r>
            <a:r>
              <a:rPr dirty="0" smtClean="0" sz="1500" spc="0">
                <a:solidFill>
                  <a:srgbClr val="4F6075"/>
                </a:solidFill>
                <a:latin typeface="Arial"/>
                <a:cs typeface="Arial"/>
              </a:rPr>
              <a:t>r</a:t>
            </a:r>
            <a:r>
              <a:rPr dirty="0" smtClean="0" sz="1500" spc="0">
                <a:solidFill>
                  <a:srgbClr val="808585"/>
                </a:solidFill>
                <a:latin typeface="Arial"/>
                <a:cs typeface="Arial"/>
              </a:rPr>
              <a:t>n</a:t>
            </a:r>
            <a:r>
              <a:rPr dirty="0" smtClean="0" sz="1500" spc="0">
                <a:solidFill>
                  <a:srgbClr val="696967"/>
                </a:solidFill>
                <a:latin typeface="Arial"/>
                <a:cs typeface="Arial"/>
              </a:rPr>
              <a:t>ado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47200" y="5446335"/>
            <a:ext cx="165224" cy="215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5"/>
              </a:lnSpc>
              <a:spcBef>
                <a:spcPts val="81"/>
              </a:spcBef>
            </a:pPr>
            <a:r>
              <a:rPr dirty="0" smtClean="0" sz="1500" spc="0">
                <a:solidFill>
                  <a:srgbClr val="6B80ED"/>
                </a:solidFill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55900" y="5521425"/>
            <a:ext cx="203073" cy="660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9770">
              <a:lnSpc>
                <a:spcPts val="1019"/>
              </a:lnSpc>
              <a:spcBef>
                <a:spcPts val="51"/>
              </a:spcBef>
            </a:pPr>
            <a:r>
              <a:rPr dirty="0" smtClean="0" sz="900" spc="0">
                <a:solidFill>
                  <a:srgbClr val="4F5052"/>
                </a:solidFill>
                <a:latin typeface="Times New Roman"/>
                <a:cs typeface="Times New Roman"/>
              </a:rPr>
              <a:t>fJ)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359"/>
              </a:spcBef>
            </a:pPr>
            <a:r>
              <a:rPr dirty="0" smtClean="0" sz="1700" spc="0">
                <a:solidFill>
                  <a:srgbClr val="3B3B3F"/>
                </a:solidFill>
                <a:latin typeface="Arial"/>
                <a:cs typeface="Arial"/>
              </a:rPr>
              <a:t>o</a:t>
            </a:r>
            <a:endParaRPr sz="1700">
              <a:latin typeface="Arial"/>
              <a:cs typeface="Arial"/>
            </a:endParaRPr>
          </a:p>
          <a:p>
            <a:pPr marL="12700" marR="9770">
              <a:lnSpc>
                <a:spcPct val="95825"/>
              </a:lnSpc>
              <a:spcBef>
                <a:spcPts val="699"/>
              </a:spcBef>
            </a:pPr>
            <a:r>
              <a:rPr dirty="0" smtClean="0" sz="900" spc="0">
                <a:solidFill>
                  <a:srgbClr val="4F5052"/>
                </a:solidFill>
                <a:latin typeface="Times New Roman"/>
                <a:cs typeface="Times New Roman"/>
              </a:rPr>
              <a:t>fJ)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65700" y="7993562"/>
            <a:ext cx="232016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3B3B3F"/>
                </a:solidFill>
                <a:latin typeface="Arial"/>
                <a:cs typeface="Arial"/>
              </a:rPr>
              <a:t>r</a:t>
            </a:r>
            <a:r>
              <a:rPr dirty="0" smtClean="0" sz="1800" spc="0">
                <a:solidFill>
                  <a:srgbClr val="4F5052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3B3B3F"/>
                </a:solidFill>
                <a:latin typeface="Arial"/>
                <a:cs typeface="Arial"/>
              </a:rPr>
              <a:t>s</a:t>
            </a:r>
            <a:r>
              <a:rPr dirty="0" smtClean="0" sz="1800" spc="0">
                <a:solidFill>
                  <a:srgbClr val="4F5052"/>
                </a:solidFill>
                <a:latin typeface="Arial"/>
                <a:cs typeface="Arial"/>
              </a:rPr>
              <a:t>po</a:t>
            </a:r>
            <a:r>
              <a:rPr dirty="0" smtClean="0" sz="1800" spc="0">
                <a:solidFill>
                  <a:srgbClr val="3B3B3F"/>
                </a:solidFill>
                <a:latin typeface="Arial"/>
                <a:cs typeface="Arial"/>
              </a:rPr>
              <a:t>nse</a:t>
            </a:r>
            <a:r>
              <a:rPr dirty="0" smtClean="0" sz="1800" spc="0">
                <a:solidFill>
                  <a:srgbClr val="3B3B3F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3B3B3F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3B3B3F"/>
                </a:solidFill>
                <a:latin typeface="Arial"/>
                <a:cs typeface="Arial"/>
              </a:rPr>
              <a:t>size</a:t>
            </a:r>
            <a:r>
              <a:rPr dirty="0" smtClean="0" sz="1800" spc="200">
                <a:solidFill>
                  <a:srgbClr val="3B3B3F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696967"/>
                </a:solidFill>
                <a:latin typeface="Arial"/>
                <a:cs typeface="Arial"/>
              </a:rPr>
              <a:t>(</a:t>
            </a:r>
            <a:r>
              <a:rPr dirty="0" smtClean="0" sz="1800" spc="0">
                <a:solidFill>
                  <a:srgbClr val="3B3B3F"/>
                </a:solidFill>
                <a:latin typeface="Arial"/>
                <a:cs typeface="Arial"/>
              </a:rPr>
              <a:t>b</a:t>
            </a:r>
            <a:r>
              <a:rPr dirty="0" smtClean="0" sz="1800" spc="0">
                <a:solidFill>
                  <a:srgbClr val="4F5052"/>
                </a:solidFill>
                <a:latin typeface="Arial"/>
                <a:cs typeface="Arial"/>
              </a:rPr>
              <a:t>y</a:t>
            </a:r>
            <a:r>
              <a:rPr dirty="0" smtClean="0" sz="1800" spc="0">
                <a:solidFill>
                  <a:srgbClr val="3B3B3F"/>
                </a:solidFill>
                <a:latin typeface="Arial"/>
                <a:cs typeface="Arial"/>
              </a:rPr>
              <a:t>tes</a:t>
            </a:r>
            <a:r>
              <a:rPr dirty="0" smtClean="0" sz="1800" spc="0">
                <a:solidFill>
                  <a:srgbClr val="696967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2946400">
              <a:lnSpc>
                <a:spcPct val="95825"/>
              </a:lnSpc>
              <a:spcBef>
                <a:spcPts val="29406"/>
              </a:spcBef>
            </a:pPr>
            <a:r>
              <a:rPr dirty="0" smtClean="0" sz="1600" spc="0">
                <a:latin typeface="Times New Roman"/>
                <a:cs typeface="Times New Roman"/>
              </a:rPr>
              <a:t>3</a:t>
            </a:r>
            <a:r>
              <a:rPr dirty="0" smtClean="0" sz="1600" spc="0">
                <a:solidFill>
                  <a:srgbClr val="808585"/>
                </a:solidFill>
                <a:latin typeface="Times New Roman"/>
                <a:cs typeface="Times New Roman"/>
              </a:rPr>
              <a:t>000</a:t>
            </a:r>
            <a:endParaRPr sz="1600">
              <a:latin typeface="Times New Roman"/>
              <a:cs typeface="Times New Roman"/>
            </a:endParaRPr>
          </a:p>
          <a:p>
            <a:pPr marL="2717800">
              <a:lnSpc>
                <a:spcPct val="95825"/>
              </a:lnSpc>
              <a:spcBef>
                <a:spcPts val="1215"/>
              </a:spcBef>
            </a:pPr>
            <a:r>
              <a:rPr dirty="0" smtClean="0" sz="1000" spc="0">
                <a:solidFill>
                  <a:srgbClr val="4F5052"/>
                </a:solidFill>
                <a:latin typeface="Arial"/>
                <a:cs typeface="Arial"/>
              </a:rPr>
              <a:t>~</a:t>
            </a:r>
            <a:endParaRPr sz="1000">
              <a:latin typeface="Arial"/>
              <a:cs typeface="Arial"/>
            </a:endParaRPr>
          </a:p>
          <a:p>
            <a:pPr marL="2768600">
              <a:lnSpc>
                <a:spcPct val="95825"/>
              </a:lnSpc>
              <a:spcBef>
                <a:spcPts val="520"/>
              </a:spcBef>
            </a:pPr>
            <a:r>
              <a:rPr dirty="0" smtClean="0" sz="2000" spc="0">
                <a:solidFill>
                  <a:srgbClr val="232326"/>
                </a:solidFill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  <a:p>
            <a:pPr marL="2768600">
              <a:lnSpc>
                <a:spcPct val="95825"/>
              </a:lnSpc>
              <a:spcBef>
                <a:spcPts val="160"/>
              </a:spcBef>
            </a:pPr>
            <a:r>
              <a:rPr dirty="0" smtClean="0" sz="900" spc="0">
                <a:solidFill>
                  <a:srgbClr val="4F5052"/>
                </a:solidFill>
                <a:latin typeface="Arial"/>
                <a:cs typeface="Arial"/>
              </a:rPr>
              <a:t>Q)</a:t>
            </a:r>
            <a:r>
              <a:rPr dirty="0" smtClean="0" sz="900" spc="0">
                <a:solidFill>
                  <a:srgbClr val="4F5052"/>
                </a:solidFill>
                <a:latin typeface="Arial"/>
                <a:cs typeface="Arial"/>
              </a:rPr>
              <a:t>                                                                                                                                                                                                          </a:t>
            </a:r>
            <a:r>
              <a:rPr dirty="0" smtClean="0" sz="900" spc="189">
                <a:solidFill>
                  <a:srgbClr val="4F5052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4F5052"/>
                </a:solidFill>
                <a:latin typeface="Arial"/>
                <a:cs typeface="Arial"/>
              </a:rPr>
              <a:t>s</a:t>
            </a:r>
            <a:r>
              <a:rPr dirty="0" smtClean="0" sz="1500" spc="0">
                <a:solidFill>
                  <a:srgbClr val="3B3B3F"/>
                </a:solidFill>
                <a:latin typeface="Arial"/>
                <a:cs typeface="Arial"/>
              </a:rPr>
              <a:t>e</a:t>
            </a:r>
            <a:r>
              <a:rPr dirty="0" smtClean="0" sz="1500" spc="0">
                <a:solidFill>
                  <a:srgbClr val="4F5052"/>
                </a:solidFill>
                <a:latin typeface="Arial"/>
                <a:cs typeface="Arial"/>
              </a:rPr>
              <a:t>r</a:t>
            </a:r>
            <a:r>
              <a:rPr dirty="0" smtClean="0" sz="1500" spc="0">
                <a:solidFill>
                  <a:srgbClr val="3B3B3F"/>
                </a:solidFill>
                <a:latin typeface="Arial"/>
                <a:cs typeface="Arial"/>
              </a:rPr>
              <a:t>v</a:t>
            </a:r>
            <a:r>
              <a:rPr dirty="0" smtClean="0" sz="1500" spc="0">
                <a:solidFill>
                  <a:srgbClr val="4F5052"/>
                </a:solidFill>
                <a:latin typeface="Arial"/>
                <a:cs typeface="Arial"/>
              </a:rPr>
              <a:t>er</a:t>
            </a:r>
            <a:endParaRPr sz="1500">
              <a:latin typeface="Arial"/>
              <a:cs typeface="Arial"/>
            </a:endParaRPr>
          </a:p>
          <a:p>
            <a:pPr marL="2717800">
              <a:lnSpc>
                <a:spcPts val="1912"/>
              </a:lnSpc>
            </a:pPr>
            <a:r>
              <a:rPr dirty="0" smtClean="0" baseline="-9154" sz="2850" spc="-344">
                <a:solidFill>
                  <a:srgbClr val="808585"/>
                </a:solidFill>
                <a:latin typeface="Arial"/>
                <a:cs typeface="Arial"/>
              </a:rPr>
              <a:t>.</a:t>
            </a:r>
            <a:r>
              <a:rPr dirty="0" smtClean="0" baseline="-31886" sz="3000" spc="0">
                <a:solidFill>
                  <a:srgbClr val="4F5052"/>
                </a:solidFill>
                <a:latin typeface="Arial"/>
                <a:cs typeface="Arial"/>
              </a:rPr>
              <a:t>.</a:t>
            </a:r>
            <a:r>
              <a:rPr dirty="0" smtClean="0" baseline="-31886" sz="3000" spc="-204">
                <a:solidFill>
                  <a:srgbClr val="4F5052"/>
                </a:solidFill>
                <a:latin typeface="Arial"/>
                <a:cs typeface="Arial"/>
              </a:rPr>
              <a:t>.</a:t>
            </a:r>
            <a:r>
              <a:rPr dirty="0" smtClean="0" baseline="-9154" sz="2850" spc="-869">
                <a:solidFill>
                  <a:srgbClr val="232326"/>
                </a:solidFill>
                <a:latin typeface="Arial"/>
                <a:cs typeface="Arial"/>
              </a:rPr>
              <a:t>E</a:t>
            </a:r>
            <a:r>
              <a:rPr dirty="0" smtClean="0" baseline="-31886" sz="3000" spc="0">
                <a:solidFill>
                  <a:srgbClr val="4F5052"/>
                </a:solidFill>
                <a:latin typeface="Arial"/>
                <a:cs typeface="Arial"/>
              </a:rPr>
              <a:t>...</a:t>
            </a:r>
            <a:r>
              <a:rPr dirty="0" smtClean="0" baseline="-31886" sz="3000" spc="-244">
                <a:solidFill>
                  <a:srgbClr val="4F5052"/>
                </a:solidFill>
                <a:latin typeface="Arial"/>
                <a:cs typeface="Arial"/>
              </a:rPr>
              <a:t> </a:t>
            </a:r>
            <a:r>
              <a:rPr dirty="0" smtClean="0" baseline="-10231" sz="2550" spc="0">
                <a:solidFill>
                  <a:srgbClr val="696967"/>
                </a:solidFill>
                <a:latin typeface="Times New Roman"/>
                <a:cs typeface="Times New Roman"/>
              </a:rPr>
              <a:t>2000</a:t>
            </a:r>
            <a:r>
              <a:rPr dirty="0" smtClean="0" baseline="-10231" sz="2550" spc="0">
                <a:solidFill>
                  <a:srgbClr val="696967"/>
                </a:solidFill>
                <a:latin typeface="Times New Roman"/>
                <a:cs typeface="Times New Roman"/>
              </a:rPr>
              <a:t>                                                                                                             </a:t>
            </a:r>
            <a:r>
              <a:rPr dirty="0" smtClean="0" baseline="-10231" sz="2550" spc="350">
                <a:solidFill>
                  <a:srgbClr val="696967"/>
                </a:solidFill>
                <a:latin typeface="Times New Roman"/>
                <a:cs typeface="Times New Roman"/>
              </a:rPr>
              <a:t> </a:t>
            </a:r>
            <a:r>
              <a:rPr dirty="0" smtClean="0" sz="1500" spc="0">
                <a:solidFill>
                  <a:srgbClr val="E88275"/>
                </a:solidFill>
                <a:latin typeface="Arial"/>
                <a:cs typeface="Arial"/>
              </a:rPr>
              <a:t>•</a:t>
            </a:r>
            <a:r>
              <a:rPr dirty="0" smtClean="0" sz="1500" spc="436">
                <a:solidFill>
                  <a:srgbClr val="E88275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696967"/>
                </a:solidFill>
                <a:latin typeface="Arial"/>
                <a:cs typeface="Arial"/>
              </a:rPr>
              <a:t>ngi</a:t>
            </a:r>
            <a:r>
              <a:rPr dirty="0" smtClean="0" sz="1500" spc="0">
                <a:solidFill>
                  <a:srgbClr val="808585"/>
                </a:solidFill>
                <a:latin typeface="Arial"/>
                <a:cs typeface="Arial"/>
              </a:rPr>
              <a:t>n</a:t>
            </a:r>
            <a:r>
              <a:rPr dirty="0" smtClean="0" sz="1500" spc="0">
                <a:solidFill>
                  <a:srgbClr val="696967"/>
                </a:solidFill>
                <a:latin typeface="Arial"/>
                <a:cs typeface="Arial"/>
              </a:rPr>
              <a:t>x</a:t>
            </a:r>
            <a:endParaRPr sz="1500">
              <a:latin typeface="Arial"/>
              <a:cs typeface="Arial"/>
            </a:endParaRPr>
          </a:p>
          <a:p>
            <a:pPr marL="2768600">
              <a:lnSpc>
                <a:spcPct val="95825"/>
              </a:lnSpc>
              <a:spcBef>
                <a:spcPts val="1130"/>
              </a:spcBef>
            </a:pPr>
            <a:r>
              <a:rPr dirty="0" smtClean="0" sz="900" spc="0">
                <a:solidFill>
                  <a:srgbClr val="4F5052"/>
                </a:solidFill>
                <a:latin typeface="Arial"/>
                <a:cs typeface="Arial"/>
              </a:rPr>
              <a:t>Q)</a:t>
            </a:r>
            <a:endParaRPr sz="900">
              <a:latin typeface="Arial"/>
              <a:cs typeface="Arial"/>
            </a:endParaRPr>
          </a:p>
          <a:p>
            <a:pPr marL="2768600">
              <a:lnSpc>
                <a:spcPts val="2407"/>
              </a:lnSpc>
              <a:spcBef>
                <a:spcPts val="325"/>
              </a:spcBef>
            </a:pPr>
            <a:r>
              <a:rPr dirty="0" smtClean="0" baseline="12883" sz="2700" spc="0">
                <a:solidFill>
                  <a:srgbClr val="3B3B3F"/>
                </a:solidFill>
                <a:latin typeface="Times New Roman"/>
                <a:cs typeface="Times New Roman"/>
              </a:rPr>
              <a:t>c</a:t>
            </a:r>
            <a:r>
              <a:rPr dirty="0" smtClean="0" baseline="12883" sz="2700" spc="0">
                <a:solidFill>
                  <a:srgbClr val="3B3B3F"/>
                </a:solidFill>
                <a:latin typeface="Times New Roman"/>
                <a:cs typeface="Times New Roman"/>
              </a:rPr>
              <a:t>                                                                                     </a:t>
            </a:r>
            <a:r>
              <a:rPr dirty="0" smtClean="0" baseline="12883" sz="2700" spc="152">
                <a:solidFill>
                  <a:srgbClr val="3B3B3F"/>
                </a:solidFill>
                <a:latin typeface="Times New Roman"/>
                <a:cs typeface="Times New Roman"/>
              </a:rPr>
              <a:t> </a:t>
            </a:r>
            <a:r>
              <a:rPr dirty="0" smtClean="0" sz="1500" spc="0">
                <a:solidFill>
                  <a:srgbClr val="696967"/>
                </a:solidFill>
                <a:latin typeface="Arial"/>
                <a:cs typeface="Arial"/>
              </a:rPr>
              <a:t>..</a:t>
            </a:r>
            <a:r>
              <a:rPr dirty="0" smtClean="0" sz="1500" spc="0">
                <a:solidFill>
                  <a:srgbClr val="696967"/>
                </a:solidFill>
                <a:latin typeface="Arial"/>
                <a:cs typeface="Arial"/>
              </a:rPr>
              <a:t> </a:t>
            </a:r>
            <a:r>
              <a:rPr dirty="0" smtClean="0" sz="1500" spc="335">
                <a:solidFill>
                  <a:srgbClr val="696967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696967"/>
                </a:solidFill>
                <a:latin typeface="Arial"/>
                <a:cs typeface="Arial"/>
              </a:rPr>
              <a:t>node</a:t>
            </a:r>
            <a:endParaRPr sz="1500">
              <a:latin typeface="Arial"/>
              <a:cs typeface="Arial"/>
            </a:endParaRPr>
          </a:p>
          <a:p>
            <a:pPr marL="2768600">
              <a:lnSpc>
                <a:spcPct val="95825"/>
              </a:lnSpc>
              <a:spcBef>
                <a:spcPts val="265"/>
              </a:spcBef>
            </a:pPr>
            <a:r>
              <a:rPr dirty="0" smtClean="0" sz="1300" spc="0">
                <a:solidFill>
                  <a:srgbClr val="3B3B3F"/>
                </a:solidFill>
                <a:latin typeface="Times New Roman"/>
                <a:cs typeface="Times New Roman"/>
              </a:rPr>
              <a:t>Co</a:t>
            </a:r>
            <a:endParaRPr sz="1300">
              <a:latin typeface="Times New Roman"/>
              <a:cs typeface="Times New Roman"/>
            </a:endParaRPr>
          </a:p>
          <a:p>
            <a:pPr marL="2768600">
              <a:lnSpc>
                <a:spcPct val="95825"/>
              </a:lnSpc>
              <a:spcBef>
                <a:spcPts val="731"/>
              </a:spcBef>
            </a:pPr>
            <a:r>
              <a:rPr dirty="0" smtClean="0" sz="1700" spc="0">
                <a:solidFill>
                  <a:srgbClr val="3B3B3F"/>
                </a:solidFill>
                <a:latin typeface="Times New Roman"/>
                <a:cs typeface="Times New Roman"/>
              </a:rPr>
              <a:t>~</a:t>
            </a:r>
            <a:r>
              <a:rPr dirty="0" smtClean="0" sz="1700" spc="255">
                <a:solidFill>
                  <a:srgbClr val="3B3B3F"/>
                </a:solidFill>
                <a:latin typeface="Times New Roman"/>
                <a:cs typeface="Times New Roman"/>
              </a:rPr>
              <a:t> </a:t>
            </a:r>
            <a:r>
              <a:rPr dirty="0" smtClean="0" sz="1700" spc="0">
                <a:solidFill>
                  <a:srgbClr val="4F5052"/>
                </a:solidFill>
                <a:latin typeface="Times New Roman"/>
                <a:cs typeface="Times New Roman"/>
              </a:rPr>
              <a:t>1</a:t>
            </a:r>
            <a:r>
              <a:rPr dirty="0" smtClean="0" sz="1700" spc="0">
                <a:solidFill>
                  <a:srgbClr val="696967"/>
                </a:solidFill>
                <a:latin typeface="Times New Roman"/>
                <a:cs typeface="Times New Roman"/>
              </a:rPr>
              <a:t>000</a:t>
            </a:r>
            <a:endParaRPr sz="1700">
              <a:latin typeface="Times New Roman"/>
              <a:cs typeface="Times New Roman"/>
            </a:endParaRPr>
          </a:p>
          <a:p>
            <a:pPr marL="5051107" marR="5202745" algn="ctr">
              <a:lnSpc>
                <a:spcPct val="95825"/>
              </a:lnSpc>
              <a:spcBef>
                <a:spcPts val="10645"/>
              </a:spcBef>
            </a:pPr>
            <a:r>
              <a:rPr dirty="0" smtClean="0" sz="1700" spc="0">
                <a:solidFill>
                  <a:srgbClr val="696967"/>
                </a:solidFill>
                <a:latin typeface="Times New Roman"/>
                <a:cs typeface="Times New Roman"/>
              </a:rPr>
              <a:t>2</a:t>
            </a:r>
            <a:r>
              <a:rPr dirty="0" smtClean="0" sz="1200" spc="0">
                <a:solidFill>
                  <a:srgbClr val="696967"/>
                </a:solidFill>
                <a:latin typeface="Times New Roman"/>
                <a:cs typeface="Times New Roman"/>
              </a:rPr>
              <a:t>8</a:t>
            </a:r>
            <a:r>
              <a:rPr dirty="0" smtClean="0" sz="1200" spc="0">
                <a:solidFill>
                  <a:srgbClr val="696967"/>
                </a:solidFill>
                <a:latin typeface="Times New Roman"/>
                <a:cs typeface="Times New Roman"/>
              </a:rPr>
              <a:t>              </a:t>
            </a:r>
            <a:r>
              <a:rPr dirty="0" smtClean="0" sz="1200" spc="250">
                <a:solidFill>
                  <a:srgbClr val="696967"/>
                </a:solidFill>
                <a:latin typeface="Times New Roman"/>
                <a:cs typeface="Times New Roman"/>
              </a:rPr>
              <a:t> </a:t>
            </a:r>
            <a:r>
              <a:rPr dirty="0" smtClean="0" sz="1700" spc="0">
                <a:solidFill>
                  <a:srgbClr val="4F5052"/>
                </a:solidFill>
                <a:latin typeface="Times New Roman"/>
                <a:cs typeface="Times New Roman"/>
              </a:rPr>
              <a:t>2</a:t>
            </a:r>
            <a:r>
              <a:rPr dirty="0" smtClean="0" sz="1700" spc="0">
                <a:solidFill>
                  <a:srgbClr val="808585"/>
                </a:solidFill>
                <a:latin typeface="Times New Roman"/>
                <a:cs typeface="Times New Roman"/>
              </a:rPr>
              <a:t>'0</a:t>
            </a:r>
            <a:r>
              <a:rPr dirty="0" smtClean="0" sz="1700" spc="0">
                <a:solidFill>
                  <a:srgbClr val="808585"/>
                </a:solidFill>
                <a:latin typeface="Times New Roman"/>
                <a:cs typeface="Times New Roman"/>
              </a:rPr>
              <a:t>         </a:t>
            </a:r>
            <a:r>
              <a:rPr dirty="0" smtClean="0" sz="1700" spc="245">
                <a:solidFill>
                  <a:srgbClr val="808585"/>
                </a:solidFill>
                <a:latin typeface="Times New Roman"/>
                <a:cs typeface="Times New Roman"/>
              </a:rPr>
              <a:t> </a:t>
            </a:r>
            <a:r>
              <a:rPr dirty="0" smtClean="0" sz="1700" spc="0">
                <a:solidFill>
                  <a:srgbClr val="4F5052"/>
                </a:solidFill>
                <a:latin typeface="Times New Roman"/>
                <a:cs typeface="Times New Roman"/>
              </a:rPr>
              <a:t>2</a:t>
            </a:r>
            <a:r>
              <a:rPr dirty="0" smtClean="0" sz="1700" spc="0">
                <a:solidFill>
                  <a:srgbClr val="808585"/>
                </a:solidFill>
                <a:latin typeface="Times New Roman"/>
                <a:cs typeface="Times New Roman"/>
              </a:rPr>
              <a:t>'</a:t>
            </a:r>
            <a:r>
              <a:rPr dirty="0" smtClean="0" sz="1700" spc="0">
                <a:solidFill>
                  <a:srgbClr val="696967"/>
                </a:solidFill>
                <a:latin typeface="Times New Roman"/>
                <a:cs typeface="Times New Roman"/>
              </a:rPr>
              <a:t>2</a:t>
            </a:r>
            <a:r>
              <a:rPr dirty="0" smtClean="0" sz="1700" spc="0">
                <a:solidFill>
                  <a:srgbClr val="696967"/>
                </a:solidFill>
                <a:latin typeface="Times New Roman"/>
                <a:cs typeface="Times New Roman"/>
              </a:rPr>
              <a:t>         </a:t>
            </a:r>
            <a:r>
              <a:rPr dirty="0" smtClean="0" sz="1700" spc="245">
                <a:solidFill>
                  <a:srgbClr val="696967"/>
                </a:solidFill>
                <a:latin typeface="Times New Roman"/>
                <a:cs typeface="Times New Roman"/>
              </a:rPr>
              <a:t> </a:t>
            </a:r>
            <a:r>
              <a:rPr dirty="0" smtClean="0" sz="1700" spc="0">
                <a:solidFill>
                  <a:srgbClr val="4F5052"/>
                </a:solidFill>
                <a:latin typeface="Times New Roman"/>
                <a:cs typeface="Times New Roman"/>
              </a:rPr>
              <a:t>2</a:t>
            </a:r>
            <a:r>
              <a:rPr dirty="0" smtClean="0" sz="1700" spc="0">
                <a:solidFill>
                  <a:srgbClr val="808585"/>
                </a:solidFill>
                <a:latin typeface="Times New Roman"/>
                <a:cs typeface="Times New Roman"/>
              </a:rPr>
              <a:t>'</a:t>
            </a:r>
            <a:r>
              <a:rPr dirty="0" smtClean="0" sz="1700" spc="0">
                <a:solidFill>
                  <a:srgbClr val="696967"/>
                </a:solidFill>
                <a:latin typeface="Times New Roman"/>
                <a:cs typeface="Times New Roman"/>
              </a:rPr>
              <a:t>4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857500" y="4344499"/>
            <a:ext cx="203425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solidFill>
                  <a:srgbClr val="6B6969"/>
                </a:solidFill>
                <a:latin typeface="Arial"/>
                <a:cs typeface="Arial"/>
              </a:rPr>
              <a:t>VI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32100" y="4830177"/>
            <a:ext cx="648055" cy="762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dirty="0" smtClean="0" sz="5800" spc="-1359">
                <a:solidFill>
                  <a:srgbClr val="505052"/>
                </a:solidFill>
                <a:latin typeface="Times New Roman"/>
                <a:cs typeface="Times New Roman"/>
              </a:rPr>
              <a:t>-</a:t>
            </a:r>
            <a:r>
              <a:rPr dirty="0" smtClean="0" baseline="-1811" sz="2400" spc="0">
                <a:solidFill>
                  <a:srgbClr val="505052"/>
                </a:solidFill>
                <a:latin typeface="Times New Roman"/>
                <a:cs typeface="Times New Roman"/>
              </a:rPr>
              <a:t>0)</a:t>
            </a:r>
            <a:r>
              <a:rPr dirty="0" smtClean="0" baseline="-1811" sz="2400" spc="0">
                <a:solidFill>
                  <a:srgbClr val="6B6969"/>
                </a:solidFill>
                <a:latin typeface="Times New Roman"/>
                <a:cs typeface="Times New Roman"/>
              </a:rPr>
              <a:t>200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70200" y="4939112"/>
            <a:ext cx="184519" cy="279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0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1A1A1C"/>
                </a:solidFill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93200" y="4989135"/>
            <a:ext cx="165224" cy="215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5"/>
              </a:lnSpc>
              <a:spcBef>
                <a:spcPts val="81"/>
              </a:spcBef>
            </a:pPr>
            <a:r>
              <a:rPr dirty="0" smtClean="0" sz="1500" spc="0">
                <a:solidFill>
                  <a:srgbClr val="E68277"/>
                </a:solidFill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47200" y="4989135"/>
            <a:ext cx="509299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5"/>
              </a:lnSpc>
              <a:spcBef>
                <a:spcPts val="81"/>
              </a:spcBef>
            </a:pPr>
            <a:r>
              <a:rPr dirty="0" smtClean="0" sz="1500" spc="0">
                <a:solidFill>
                  <a:srgbClr val="6B6969"/>
                </a:solidFill>
                <a:latin typeface="Arial"/>
                <a:cs typeface="Arial"/>
              </a:rPr>
              <a:t>ng</a:t>
            </a:r>
            <a:r>
              <a:rPr dirty="0" smtClean="0" sz="1500" spc="0">
                <a:solidFill>
                  <a:srgbClr val="A1A390"/>
                </a:solidFill>
                <a:latin typeface="Arial"/>
                <a:cs typeface="Arial"/>
              </a:rPr>
              <a:t>i</a:t>
            </a:r>
            <a:r>
              <a:rPr dirty="0" smtClean="0" sz="1500" spc="0">
                <a:solidFill>
                  <a:srgbClr val="6B6969"/>
                </a:solidFill>
                <a:latin typeface="Arial"/>
                <a:cs typeface="Arial"/>
              </a:rPr>
              <a:t>nx</a:t>
            </a:r>
            <a:endParaRPr sz="1500">
              <a:latin typeface="Arial"/>
              <a:cs typeface="Arial"/>
            </a:endParaRPr>
          </a:p>
          <a:p>
            <a:pPr marL="12700" marR="28575">
              <a:lnSpc>
                <a:spcPts val="1700"/>
              </a:lnSpc>
              <a:spcBef>
                <a:spcPts val="3"/>
              </a:spcBef>
            </a:pPr>
            <a:r>
              <a:rPr dirty="0" smtClean="0" sz="1500" spc="0">
                <a:solidFill>
                  <a:srgbClr val="808582"/>
                </a:solidFill>
                <a:latin typeface="Arial"/>
                <a:cs typeface="Arial"/>
              </a:rPr>
              <a:t>th</a:t>
            </a:r>
            <a:r>
              <a:rPr dirty="0" smtClean="0" sz="1500" spc="0">
                <a:solidFill>
                  <a:srgbClr val="6B6969"/>
                </a:solidFill>
                <a:latin typeface="Arial"/>
                <a:cs typeface="Arial"/>
              </a:rPr>
              <a:t>i</a:t>
            </a:r>
            <a:r>
              <a:rPr dirty="0" smtClean="0" sz="1500" spc="0">
                <a:solidFill>
                  <a:srgbClr val="808582"/>
                </a:solidFill>
                <a:latin typeface="Arial"/>
                <a:cs typeface="Arial"/>
              </a:rPr>
              <a:t>n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70200" y="5496025"/>
            <a:ext cx="178830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dirty="0" smtClean="0" sz="900" spc="0">
                <a:solidFill>
                  <a:srgbClr val="505052"/>
                </a:solidFill>
                <a:latin typeface="Times New Roman"/>
                <a:cs typeface="Times New Roman"/>
              </a:rPr>
              <a:t>IJ)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70200" y="5543751"/>
            <a:ext cx="242903" cy="5200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4764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D2D2F"/>
                </a:solidFill>
                <a:latin typeface="Times New Roman"/>
                <a:cs typeface="Times New Roman"/>
              </a:rPr>
              <a:t>c::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494"/>
              </a:spcBef>
            </a:pPr>
            <a:r>
              <a:rPr dirty="0" smtClean="0" sz="1300" spc="0">
                <a:solidFill>
                  <a:srgbClr val="2D2D2F"/>
                </a:solidFill>
                <a:latin typeface="Arial"/>
                <a:cs typeface="Arial"/>
              </a:rPr>
              <a:t>0..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9500" y="7957871"/>
            <a:ext cx="2373568" cy="266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dirty="0" smtClean="0" sz="1900" spc="0">
                <a:solidFill>
                  <a:srgbClr val="6B6969"/>
                </a:solidFill>
                <a:latin typeface="Arial"/>
                <a:cs typeface="Arial"/>
              </a:rPr>
              <a:t>r</a:t>
            </a:r>
            <a:r>
              <a:rPr dirty="0" smtClean="0" sz="1900" spc="0">
                <a:solidFill>
                  <a:srgbClr val="505052"/>
                </a:solidFill>
                <a:latin typeface="Arial"/>
                <a:cs typeface="Arial"/>
              </a:rPr>
              <a:t>e</a:t>
            </a:r>
            <a:r>
              <a:rPr dirty="0" smtClean="0" sz="1900" spc="0">
                <a:solidFill>
                  <a:srgbClr val="414142"/>
                </a:solidFill>
                <a:latin typeface="Arial"/>
                <a:cs typeface="Arial"/>
              </a:rPr>
              <a:t>sp</a:t>
            </a:r>
            <a:r>
              <a:rPr dirty="0" smtClean="0" sz="1900" spc="0">
                <a:solidFill>
                  <a:srgbClr val="505052"/>
                </a:solidFill>
                <a:latin typeface="Arial"/>
                <a:cs typeface="Arial"/>
              </a:rPr>
              <a:t>on</a:t>
            </a:r>
            <a:r>
              <a:rPr dirty="0" smtClean="0" sz="1900" spc="0">
                <a:solidFill>
                  <a:srgbClr val="414142"/>
                </a:solidFill>
                <a:latin typeface="Arial"/>
                <a:cs typeface="Arial"/>
              </a:rPr>
              <a:t>se</a:t>
            </a:r>
            <a:r>
              <a:rPr dirty="0" smtClean="0" sz="1900" spc="59">
                <a:solidFill>
                  <a:srgbClr val="414142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414142"/>
                </a:solidFill>
                <a:latin typeface="Arial"/>
                <a:cs typeface="Arial"/>
              </a:rPr>
              <a:t>s</a:t>
            </a:r>
            <a:r>
              <a:rPr dirty="0" smtClean="0" sz="1900" spc="0">
                <a:solidFill>
                  <a:srgbClr val="6B6969"/>
                </a:solidFill>
                <a:latin typeface="Arial"/>
                <a:cs typeface="Arial"/>
              </a:rPr>
              <a:t>i</a:t>
            </a:r>
            <a:r>
              <a:rPr dirty="0" smtClean="0" sz="1900" spc="0">
                <a:solidFill>
                  <a:srgbClr val="2D2D2F"/>
                </a:solidFill>
                <a:latin typeface="Arial"/>
                <a:cs typeface="Arial"/>
              </a:rPr>
              <a:t>z</a:t>
            </a:r>
            <a:r>
              <a:rPr dirty="0" smtClean="0" sz="1900" spc="0">
                <a:solidFill>
                  <a:srgbClr val="414142"/>
                </a:solidFill>
                <a:latin typeface="Arial"/>
                <a:cs typeface="Arial"/>
              </a:rPr>
              <a:t>e</a:t>
            </a:r>
            <a:r>
              <a:rPr dirty="0" smtClean="0" sz="1900" spc="94">
                <a:solidFill>
                  <a:srgbClr val="414142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6B6969"/>
                </a:solidFill>
                <a:latin typeface="Arial"/>
                <a:cs typeface="Arial"/>
              </a:rPr>
              <a:t>(</a:t>
            </a:r>
            <a:r>
              <a:rPr dirty="0" smtClean="0" sz="1900" spc="0">
                <a:solidFill>
                  <a:srgbClr val="505052"/>
                </a:solidFill>
                <a:latin typeface="Arial"/>
                <a:cs typeface="Arial"/>
              </a:rPr>
              <a:t>by</a:t>
            </a:r>
            <a:r>
              <a:rPr dirty="0" smtClean="0" sz="1900" spc="0">
                <a:solidFill>
                  <a:srgbClr val="414142"/>
                </a:solidFill>
                <a:latin typeface="Arial"/>
                <a:cs typeface="Arial"/>
              </a:rPr>
              <a:t>te</a:t>
            </a:r>
            <a:r>
              <a:rPr dirty="0" smtClean="0" sz="1900" spc="0">
                <a:solidFill>
                  <a:srgbClr val="2D2D2F"/>
                </a:solidFill>
                <a:latin typeface="Arial"/>
                <a:cs typeface="Arial"/>
              </a:rPr>
              <a:t>s</a:t>
            </a:r>
            <a:r>
              <a:rPr dirty="0" smtClean="0" sz="1900" spc="0">
                <a:solidFill>
                  <a:srgbClr val="6B6969"/>
                </a:solidFill>
                <a:latin typeface="Arial"/>
                <a:cs typeface="Arial"/>
              </a:rPr>
              <a:t>)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00"/>
              </a:lnSpc>
              <a:spcBef>
                <a:spcPts val="1"/>
              </a:spcBef>
            </a:pPr>
            <a:endParaRPr sz="500"/>
          </a:p>
          <a:p>
            <a:pPr marL="3018155" marR="9589504" algn="ctr">
              <a:lnSpc>
                <a:spcPct val="94401"/>
              </a:lnSpc>
              <a:spcBef>
                <a:spcPts val="23000"/>
              </a:spcBef>
            </a:pPr>
            <a:r>
              <a:rPr dirty="0" smtClean="0" sz="1800" spc="0">
                <a:latin typeface="Courier New"/>
                <a:cs typeface="Courier New"/>
              </a:rPr>
              <a:t>4</a:t>
            </a:r>
            <a:r>
              <a:rPr dirty="0" smtClean="0" sz="1800" spc="0">
                <a:solidFill>
                  <a:srgbClr val="808582"/>
                </a:solidFill>
                <a:latin typeface="Courier New"/>
                <a:cs typeface="Courier New"/>
              </a:rPr>
              <a:t>00</a:t>
            </a:r>
            <a:endParaRPr sz="1800">
              <a:latin typeface="Courier New"/>
              <a:cs typeface="Courier New"/>
            </a:endParaRPr>
          </a:p>
          <a:p>
            <a:pPr marL="2832100">
              <a:lnSpc>
                <a:spcPct val="94401"/>
              </a:lnSpc>
              <a:spcBef>
                <a:spcPts val="6960"/>
              </a:spcBef>
            </a:pPr>
            <a:r>
              <a:rPr dirty="0" smtClean="0" sz="1800">
                <a:solidFill>
                  <a:srgbClr val="505052"/>
                </a:solidFill>
                <a:latin typeface="Courier New"/>
                <a:cs typeface="Courier New"/>
              </a:rPr>
              <a:t>..</a:t>
            </a:r>
            <a:r>
              <a:rPr dirty="0" smtClean="0" sz="1800" spc="-854">
                <a:solidFill>
                  <a:srgbClr val="505052"/>
                </a:solidFill>
                <a:latin typeface="Courier New"/>
                <a:cs typeface="Courier New"/>
              </a:rPr>
              <a:t>.</a:t>
            </a:r>
            <a:r>
              <a:rPr dirty="0" smtClean="0" sz="1800" spc="-29">
                <a:solidFill>
                  <a:srgbClr val="6B6969"/>
                </a:solidFill>
                <a:latin typeface="Courier New"/>
                <a:cs typeface="Courier New"/>
              </a:rPr>
              <a:t>3</a:t>
            </a:r>
            <a:r>
              <a:rPr dirty="0" smtClean="0" sz="1800" spc="-854">
                <a:solidFill>
                  <a:srgbClr val="505052"/>
                </a:solidFill>
                <a:latin typeface="Courier New"/>
                <a:cs typeface="Courier New"/>
              </a:rPr>
              <a:t>.</a:t>
            </a:r>
            <a:r>
              <a:rPr dirty="0" smtClean="0" sz="1800" spc="-29">
                <a:solidFill>
                  <a:srgbClr val="808582"/>
                </a:solidFill>
                <a:latin typeface="Courier New"/>
                <a:cs typeface="Courier New"/>
              </a:rPr>
              <a:t>0</a:t>
            </a:r>
            <a:r>
              <a:rPr dirty="0" smtClean="0" sz="1800" spc="-854">
                <a:solidFill>
                  <a:srgbClr val="505052"/>
                </a:solidFill>
                <a:latin typeface="Courier New"/>
                <a:cs typeface="Courier New"/>
              </a:rPr>
              <a:t>.</a:t>
            </a:r>
            <a:r>
              <a:rPr dirty="0" smtClean="0" sz="1800" spc="-29">
                <a:solidFill>
                  <a:srgbClr val="6B6969"/>
                </a:solidFill>
                <a:latin typeface="Courier New"/>
                <a:cs typeface="Courier New"/>
              </a:rPr>
              <a:t>0</a:t>
            </a:r>
            <a:r>
              <a:rPr dirty="0" smtClean="0" sz="1800" spc="0">
                <a:solidFill>
                  <a:srgbClr val="505052"/>
                </a:solidFill>
                <a:latin typeface="Courier New"/>
                <a:cs typeface="Courier New"/>
              </a:rPr>
              <a:t>..</a:t>
            </a:r>
            <a:endParaRPr sz="1800">
              <a:latin typeface="Courier New"/>
              <a:cs typeface="Courier New"/>
            </a:endParaRPr>
          </a:p>
          <a:p>
            <a:pPr marL="2882900">
              <a:lnSpc>
                <a:spcPct val="95825"/>
              </a:lnSpc>
              <a:spcBef>
                <a:spcPts val="390"/>
              </a:spcBef>
            </a:pPr>
            <a:r>
              <a:rPr dirty="0" smtClean="0" sz="2000" spc="0">
                <a:solidFill>
                  <a:srgbClr val="2D2D2F"/>
                </a:solidFill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  <a:p>
            <a:pPr marL="2882900">
              <a:lnSpc>
                <a:spcPts val="1885"/>
              </a:lnSpc>
              <a:spcBef>
                <a:spcPts val="94"/>
              </a:spcBef>
            </a:pPr>
            <a:r>
              <a:rPr dirty="0" smtClean="0" baseline="1811" sz="2400" spc="0">
                <a:solidFill>
                  <a:srgbClr val="505052"/>
                </a:solidFill>
                <a:latin typeface="Times New Roman"/>
                <a:cs typeface="Times New Roman"/>
              </a:rPr>
              <a:t>0)</a:t>
            </a:r>
            <a:r>
              <a:rPr dirty="0" smtClean="0" baseline="1811" sz="2400" spc="0">
                <a:solidFill>
                  <a:srgbClr val="505052"/>
                </a:solidFill>
                <a:latin typeface="Times New Roman"/>
                <a:cs typeface="Times New Roman"/>
              </a:rPr>
              <a:t>                                                                                                                     </a:t>
            </a:r>
            <a:r>
              <a:rPr dirty="0" smtClean="0" baseline="1811" sz="2400" spc="365">
                <a:solidFill>
                  <a:srgbClr val="505052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1932" sz="2250" spc="0">
                <a:solidFill>
                  <a:srgbClr val="414142"/>
                </a:solidFill>
                <a:latin typeface="Arial"/>
                <a:cs typeface="Arial"/>
              </a:rPr>
              <a:t>se</a:t>
            </a:r>
            <a:r>
              <a:rPr dirty="0" smtClean="0" baseline="-1932" sz="2250" spc="0">
                <a:solidFill>
                  <a:srgbClr val="505052"/>
                </a:solidFill>
                <a:latin typeface="Arial"/>
                <a:cs typeface="Arial"/>
              </a:rPr>
              <a:t>r</a:t>
            </a:r>
            <a:r>
              <a:rPr dirty="0" smtClean="0" baseline="-1932" sz="2250" spc="0">
                <a:solidFill>
                  <a:srgbClr val="414142"/>
                </a:solidFill>
                <a:latin typeface="Arial"/>
                <a:cs typeface="Arial"/>
              </a:rPr>
              <a:t>ver</a:t>
            </a:r>
            <a:endParaRPr sz="1500">
              <a:latin typeface="Arial"/>
              <a:cs typeface="Arial"/>
            </a:endParaRPr>
          </a:p>
          <a:p>
            <a:pPr marR="2999017" algn="r">
              <a:lnSpc>
                <a:spcPct val="95825"/>
              </a:lnSpc>
              <a:spcBef>
                <a:spcPts val="3380"/>
              </a:spcBef>
            </a:pPr>
            <a:r>
              <a:rPr dirty="0" smtClean="0" sz="1500" spc="0">
                <a:solidFill>
                  <a:srgbClr val="6D80ED"/>
                </a:solidFill>
                <a:latin typeface="Arial"/>
                <a:cs typeface="Arial"/>
              </a:rPr>
              <a:t>•</a:t>
            </a:r>
            <a:r>
              <a:rPr dirty="0" smtClean="0" sz="1500" spc="436">
                <a:solidFill>
                  <a:srgbClr val="6D80ED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808582"/>
                </a:solidFill>
                <a:latin typeface="Arial"/>
                <a:cs typeface="Arial"/>
              </a:rPr>
              <a:t>t</a:t>
            </a:r>
            <a:r>
              <a:rPr dirty="0" smtClean="0" sz="1500" spc="0">
                <a:solidFill>
                  <a:srgbClr val="6B6969"/>
                </a:solidFill>
                <a:latin typeface="Arial"/>
                <a:cs typeface="Arial"/>
              </a:rPr>
              <a:t>or</a:t>
            </a:r>
            <a:r>
              <a:rPr dirty="0" smtClean="0" sz="1500" spc="0">
                <a:solidFill>
                  <a:srgbClr val="808582"/>
                </a:solidFill>
                <a:latin typeface="Arial"/>
                <a:cs typeface="Arial"/>
              </a:rPr>
              <a:t>n</a:t>
            </a:r>
            <a:r>
              <a:rPr dirty="0" smtClean="0" sz="1500" spc="0">
                <a:solidFill>
                  <a:srgbClr val="6B6969"/>
                </a:solidFill>
                <a:latin typeface="Arial"/>
                <a:cs typeface="Arial"/>
              </a:rPr>
              <a:t>ado</a:t>
            </a:r>
            <a:endParaRPr sz="1500">
              <a:latin typeface="Arial"/>
              <a:cs typeface="Arial"/>
            </a:endParaRPr>
          </a:p>
          <a:p>
            <a:pPr marL="2882900">
              <a:lnSpc>
                <a:spcPts val="2340"/>
              </a:lnSpc>
              <a:spcBef>
                <a:spcPts val="117"/>
              </a:spcBef>
            </a:pPr>
            <a:r>
              <a:rPr dirty="0" smtClean="0" baseline="-3410" sz="2550" spc="0">
                <a:solidFill>
                  <a:srgbClr val="414142"/>
                </a:solidFill>
                <a:latin typeface="Arial"/>
                <a:cs typeface="Arial"/>
              </a:rPr>
              <a:t>o</a:t>
            </a:r>
            <a:r>
              <a:rPr dirty="0" smtClean="0" baseline="-3410" sz="2550" spc="0">
                <a:solidFill>
                  <a:srgbClr val="414142"/>
                </a:solidFill>
                <a:latin typeface="Arial"/>
                <a:cs typeface="Arial"/>
              </a:rPr>
              <a:t>                                                                                                     </a:t>
            </a:r>
            <a:r>
              <a:rPr dirty="0" smtClean="0" baseline="-3410" sz="2550" spc="123">
                <a:solidFill>
                  <a:srgbClr val="414142"/>
                </a:solidFill>
                <a:latin typeface="Arial"/>
                <a:cs typeface="Arial"/>
              </a:rPr>
              <a:t> </a:t>
            </a:r>
            <a:r>
              <a:rPr dirty="0" smtClean="0" baseline="23190" sz="2250" spc="0">
                <a:solidFill>
                  <a:srgbClr val="6B6969"/>
                </a:solidFill>
                <a:latin typeface="Arial"/>
                <a:cs typeface="Arial"/>
              </a:rPr>
              <a:t>..</a:t>
            </a:r>
            <a:r>
              <a:rPr dirty="0" smtClean="0" baseline="23190" sz="2250" spc="0">
                <a:solidFill>
                  <a:srgbClr val="6B6969"/>
                </a:solidFill>
                <a:latin typeface="Arial"/>
                <a:cs typeface="Arial"/>
              </a:rPr>
              <a:t> </a:t>
            </a:r>
            <a:r>
              <a:rPr dirty="0" smtClean="0" baseline="23190" sz="2250" spc="235">
                <a:solidFill>
                  <a:srgbClr val="6B6969"/>
                </a:solidFill>
                <a:latin typeface="Arial"/>
                <a:cs typeface="Arial"/>
              </a:rPr>
              <a:t> </a:t>
            </a:r>
            <a:r>
              <a:rPr dirty="0" smtClean="0" baseline="23190" sz="2250" spc="0">
                <a:solidFill>
                  <a:srgbClr val="6B6969"/>
                </a:solidFill>
                <a:latin typeface="Arial"/>
                <a:cs typeface="Arial"/>
              </a:rPr>
              <a:t>node</a:t>
            </a:r>
            <a:r>
              <a:rPr dirty="0" smtClean="0" baseline="23190" sz="2250" spc="0">
                <a:solidFill>
                  <a:srgbClr val="808582"/>
                </a:solidFill>
                <a:latin typeface="Arial"/>
                <a:cs typeface="Arial"/>
              </a:rPr>
              <a:t>_</a:t>
            </a:r>
            <a:r>
              <a:rPr dirty="0" smtClean="0" baseline="23190" sz="2250" spc="0">
                <a:solidFill>
                  <a:srgbClr val="6B6969"/>
                </a:solidFill>
                <a:latin typeface="Arial"/>
                <a:cs typeface="Arial"/>
              </a:rPr>
              <a:t>buff</a:t>
            </a:r>
            <a:r>
              <a:rPr dirty="0" smtClean="0" baseline="23190" sz="2250" spc="-4">
                <a:solidFill>
                  <a:srgbClr val="6B6969"/>
                </a:solidFill>
                <a:latin typeface="Arial"/>
                <a:cs typeface="Arial"/>
              </a:rPr>
              <a:t>e</a:t>
            </a:r>
            <a:r>
              <a:rPr dirty="0" smtClean="0" baseline="23190" sz="2250" spc="0">
                <a:solidFill>
                  <a:srgbClr val="808582"/>
                </a:solidFill>
                <a:latin typeface="Arial"/>
                <a:cs typeface="Arial"/>
              </a:rPr>
              <a:t>r</a:t>
            </a:r>
            <a:endParaRPr sz="1500">
              <a:latin typeface="Arial"/>
              <a:cs typeface="Arial"/>
            </a:endParaRPr>
          </a:p>
          <a:p>
            <a:pPr marL="2882900">
              <a:lnSpc>
                <a:spcPct val="95825"/>
              </a:lnSpc>
              <a:spcBef>
                <a:spcPts val="582"/>
              </a:spcBef>
            </a:pPr>
            <a:r>
              <a:rPr dirty="0" smtClean="0" sz="900" spc="0">
                <a:solidFill>
                  <a:srgbClr val="505052"/>
                </a:solidFill>
                <a:latin typeface="Times New Roman"/>
                <a:cs typeface="Times New Roman"/>
              </a:rPr>
              <a:t>IJ)</a:t>
            </a:r>
            <a:endParaRPr sz="900">
              <a:latin typeface="Times New Roman"/>
              <a:cs typeface="Times New Roman"/>
            </a:endParaRPr>
          </a:p>
          <a:p>
            <a:pPr marL="2882900">
              <a:lnSpc>
                <a:spcPct val="95825"/>
              </a:lnSpc>
              <a:spcBef>
                <a:spcPts val="667"/>
              </a:spcBef>
            </a:pPr>
            <a:r>
              <a:rPr dirty="0" smtClean="0" sz="1000" spc="0">
                <a:solidFill>
                  <a:srgbClr val="2D2D2F"/>
                </a:solidFill>
                <a:latin typeface="Arial"/>
                <a:cs typeface="Arial"/>
              </a:rPr>
              <a:t>~</a:t>
            </a:r>
            <a:endParaRPr sz="1000">
              <a:latin typeface="Arial"/>
              <a:cs typeface="Arial"/>
            </a:endParaRPr>
          </a:p>
          <a:p>
            <a:pPr marL="3056255" marR="9551423" algn="ctr">
              <a:lnSpc>
                <a:spcPct val="94401"/>
              </a:lnSpc>
              <a:spcBef>
                <a:spcPts val="90"/>
              </a:spcBef>
            </a:pPr>
            <a:r>
              <a:rPr dirty="0" smtClean="0" sz="1800" spc="0">
                <a:solidFill>
                  <a:srgbClr val="505052"/>
                </a:solidFill>
                <a:latin typeface="Courier New"/>
                <a:cs typeface="Courier New"/>
              </a:rPr>
              <a:t>1</a:t>
            </a:r>
            <a:r>
              <a:rPr dirty="0" smtClean="0" sz="1800" spc="0">
                <a:solidFill>
                  <a:srgbClr val="6B6969"/>
                </a:solidFill>
                <a:latin typeface="Courier New"/>
                <a:cs typeface="Courier New"/>
              </a:rPr>
              <a:t>0</a:t>
            </a:r>
            <a:r>
              <a:rPr dirty="0" smtClean="0" sz="1800" spc="0">
                <a:solidFill>
                  <a:srgbClr val="505052"/>
                </a:solidFill>
                <a:latin typeface="Courier New"/>
                <a:cs typeface="Courier New"/>
              </a:rPr>
              <a:t>0</a:t>
            </a:r>
            <a:endParaRPr sz="1800">
              <a:latin typeface="Courier New"/>
              <a:cs typeface="Courier New"/>
            </a:endParaRPr>
          </a:p>
          <a:p>
            <a:pPr marL="4987607" marR="5395531" algn="ctr">
              <a:lnSpc>
                <a:spcPct val="95825"/>
              </a:lnSpc>
              <a:spcBef>
                <a:spcPts val="8672"/>
              </a:spcBef>
            </a:pPr>
            <a:r>
              <a:rPr dirty="0" smtClean="0" sz="1600" spc="0">
                <a:solidFill>
                  <a:srgbClr val="505052"/>
                </a:solidFill>
                <a:latin typeface="Times New Roman"/>
                <a:cs typeface="Times New Roman"/>
              </a:rPr>
              <a:t>2</a:t>
            </a:r>
            <a:r>
              <a:rPr dirty="0" smtClean="0" sz="1200" spc="0">
                <a:solidFill>
                  <a:srgbClr val="6B6969"/>
                </a:solidFill>
                <a:latin typeface="Times New Roman"/>
                <a:cs typeface="Times New Roman"/>
              </a:rPr>
              <a:t>8</a:t>
            </a:r>
            <a:r>
              <a:rPr dirty="0" smtClean="0" sz="1200" spc="0">
                <a:solidFill>
                  <a:srgbClr val="6B6969"/>
                </a:solidFill>
                <a:latin typeface="Times New Roman"/>
                <a:cs typeface="Times New Roman"/>
              </a:rPr>
              <a:t>           </a:t>
            </a:r>
            <a:r>
              <a:rPr dirty="0" smtClean="0" sz="1200" spc="301">
                <a:solidFill>
                  <a:srgbClr val="6B6969"/>
                </a:solidFill>
                <a:latin typeface="Times New Roman"/>
                <a:cs typeface="Times New Roman"/>
              </a:rPr>
              <a:t> </a:t>
            </a:r>
            <a:r>
              <a:rPr dirty="0" smtClean="0" sz="1600" spc="0">
                <a:solidFill>
                  <a:srgbClr val="505052"/>
                </a:solidFill>
                <a:latin typeface="Times New Roman"/>
                <a:cs typeface="Times New Roman"/>
              </a:rPr>
              <a:t>2</a:t>
            </a:r>
            <a:r>
              <a:rPr dirty="0" smtClean="0" sz="1200" spc="0">
                <a:solidFill>
                  <a:srgbClr val="A1A390"/>
                </a:solidFill>
                <a:latin typeface="Times New Roman"/>
                <a:cs typeface="Times New Roman"/>
              </a:rPr>
              <a:t>'</a:t>
            </a:r>
            <a:r>
              <a:rPr dirty="0" smtClean="0" sz="1200" spc="0">
                <a:solidFill>
                  <a:srgbClr val="808582"/>
                </a:solidFill>
                <a:latin typeface="Times New Roman"/>
                <a:cs typeface="Times New Roman"/>
              </a:rPr>
              <a:t>0</a:t>
            </a:r>
            <a:r>
              <a:rPr dirty="0" smtClean="0" sz="1200" spc="0">
                <a:solidFill>
                  <a:srgbClr val="808582"/>
                </a:solidFill>
                <a:latin typeface="Times New Roman"/>
                <a:cs typeface="Times New Roman"/>
              </a:rPr>
              <a:t>            </a:t>
            </a:r>
            <a:r>
              <a:rPr dirty="0" smtClean="0" sz="1200" spc="23">
                <a:solidFill>
                  <a:srgbClr val="808582"/>
                </a:solidFill>
                <a:latin typeface="Times New Roman"/>
                <a:cs typeface="Times New Roman"/>
              </a:rPr>
              <a:t> </a:t>
            </a:r>
            <a:r>
              <a:rPr dirty="0" smtClean="0" sz="1700" spc="0">
                <a:solidFill>
                  <a:srgbClr val="414142"/>
                </a:solidFill>
                <a:latin typeface="Times New Roman"/>
                <a:cs typeface="Times New Roman"/>
              </a:rPr>
              <a:t>2</a:t>
            </a:r>
            <a:r>
              <a:rPr dirty="0" smtClean="0" sz="1700" spc="0">
                <a:solidFill>
                  <a:srgbClr val="A1A390"/>
                </a:solidFill>
                <a:latin typeface="Times New Roman"/>
                <a:cs typeface="Times New Roman"/>
              </a:rPr>
              <a:t>'</a:t>
            </a:r>
            <a:r>
              <a:rPr dirty="0" smtClean="0" sz="1700" spc="0">
                <a:solidFill>
                  <a:srgbClr val="6B6969"/>
                </a:solidFill>
                <a:latin typeface="Times New Roman"/>
                <a:cs typeface="Times New Roman"/>
              </a:rPr>
              <a:t>2</a:t>
            </a:r>
            <a:r>
              <a:rPr dirty="0" smtClean="0" sz="1700" spc="0">
                <a:solidFill>
                  <a:srgbClr val="6B6969"/>
                </a:solidFill>
                <a:latin typeface="Times New Roman"/>
                <a:cs typeface="Times New Roman"/>
              </a:rPr>
              <a:t>        </a:t>
            </a:r>
            <a:r>
              <a:rPr dirty="0" smtClean="0" sz="1700" spc="370">
                <a:solidFill>
                  <a:srgbClr val="6B6969"/>
                </a:solidFill>
                <a:latin typeface="Times New Roman"/>
                <a:cs typeface="Times New Roman"/>
              </a:rPr>
              <a:t> </a:t>
            </a:r>
            <a:r>
              <a:rPr dirty="0" smtClean="0" sz="1600" spc="0">
                <a:solidFill>
                  <a:srgbClr val="505052"/>
                </a:solidFill>
                <a:latin typeface="Times New Roman"/>
                <a:cs typeface="Times New Roman"/>
              </a:rPr>
              <a:t>2</a:t>
            </a:r>
            <a:r>
              <a:rPr dirty="0" smtClean="0" sz="1600" spc="0">
                <a:solidFill>
                  <a:srgbClr val="808582"/>
                </a:solidFill>
                <a:latin typeface="Times New Roman"/>
                <a:cs typeface="Times New Roman"/>
              </a:rPr>
              <a:t>'</a:t>
            </a:r>
            <a:r>
              <a:rPr dirty="0" smtClean="0" sz="1600" spc="0">
                <a:solidFill>
                  <a:srgbClr val="6B6969"/>
                </a:solidFill>
                <a:latin typeface="Times New Roman"/>
                <a:cs typeface="Times New Roman"/>
              </a:rPr>
              <a:t>4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282700" y="2552700"/>
            <a:ext cx="8001000" cy="581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524000" y="2590800"/>
            <a:ext cx="4813300" cy="5626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905000" y="2905241"/>
            <a:ext cx="23875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40158" y="2905241"/>
            <a:ext cx="23875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=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75321" y="2905241"/>
            <a:ext cx="40634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sz="2400">
                <a:solidFill>
                  <a:srgbClr val="7072FF"/>
                </a:solidFill>
                <a:latin typeface="Times New Roman"/>
                <a:cs typeface="Times New Roman"/>
              </a:rPr>
              <a:t>5</a:t>
            </a: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46156" y="3078004"/>
            <a:ext cx="831468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0"/>
              </a:lnSpc>
              <a:spcBef>
                <a:spcPts val="117"/>
              </a:spcBef>
            </a:pPr>
            <a:r>
              <a:rPr dirty="0" smtClean="0" sz="2200">
                <a:solidFill>
                  <a:srgbClr val="FEFFFF"/>
                </a:solidFill>
                <a:latin typeface="Times New Roman"/>
                <a:cs typeface="Times New Roman"/>
              </a:rPr>
              <a:t>b</a:t>
            </a:r>
            <a:r>
              <a:rPr dirty="0" smtClean="0" sz="2200" spc="-29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eak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63929" y="3078004"/>
            <a:ext cx="374538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0"/>
              </a:lnSpc>
              <a:spcBef>
                <a:spcPts val="117"/>
              </a:spcBef>
            </a:pP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in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24771" y="3078004"/>
            <a:ext cx="220979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0"/>
              </a:lnSpc>
              <a:spcBef>
                <a:spcPts val="117"/>
              </a:spcBef>
            </a:pP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#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32000" y="3078004"/>
            <a:ext cx="681766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0"/>
              </a:lnSpc>
              <a:spcBef>
                <a:spcPts val="117"/>
              </a:spcBef>
            </a:pP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....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11389" y="3692641"/>
            <a:ext cx="74103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++</a:t>
            </a: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x</a:t>
            </a: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6156" y="3814604"/>
            <a:ext cx="220979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0"/>
              </a:lnSpc>
              <a:spcBef>
                <a:spcPts val="117"/>
              </a:spcBef>
            </a:pP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5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46156" y="7129304"/>
            <a:ext cx="374538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0"/>
              </a:lnSpc>
              <a:spcBef>
                <a:spcPts val="117"/>
              </a:spcBef>
            </a:pP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i8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5000" y="7235941"/>
            <a:ext cx="159264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sz="2400">
                <a:solidFill>
                  <a:srgbClr val="F18EC1"/>
                </a:solidFill>
                <a:latin typeface="Times New Roman"/>
                <a:cs typeface="Times New Roman"/>
              </a:rPr>
              <a:t>debugge</a:t>
            </a:r>
            <a:r>
              <a:rPr dirty="0" smtClean="0" sz="2400" spc="104">
                <a:solidFill>
                  <a:srgbClr val="F18EC1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46156" y="7865904"/>
            <a:ext cx="681766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0"/>
              </a:lnSpc>
              <a:spcBef>
                <a:spcPts val="117"/>
              </a:spcBef>
            </a:pP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done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44"/>
              </a:spcBef>
            </a:pPr>
            <a:endParaRPr sz="650"/>
          </a:p>
          <a:p>
            <a:pPr marL="4993106" marR="4993106" algn="ctr">
              <a:lnSpc>
                <a:spcPct val="96638"/>
              </a:lnSpc>
              <a:spcBef>
                <a:spcPts val="6000"/>
              </a:spcBef>
            </a:pP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Debug</a:t>
            </a:r>
            <a:endParaRPr sz="8400">
              <a:latin typeface="Gill Sans MT"/>
              <a:cs typeface="Gill Sans MT"/>
            </a:endParaRPr>
          </a:p>
          <a:p>
            <a:pPr marL="7258856">
              <a:lnSpc>
                <a:spcPct val="95825"/>
              </a:lnSpc>
              <a:spcBef>
                <a:spcPts val="4710"/>
              </a:spcBef>
            </a:pP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$</a:t>
            </a: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200" spc="21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node</a:t>
            </a: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  </a:t>
            </a:r>
            <a:r>
              <a:rPr dirty="0" smtClean="0" sz="2200" spc="115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debug</a:t>
            </a: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  </a:t>
            </a:r>
            <a:r>
              <a:rPr dirty="0" smtClean="0" sz="2200" spc="204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debug.js</a:t>
            </a:r>
            <a:endParaRPr sz="2200">
              <a:latin typeface="Times New Roman"/>
              <a:cs typeface="Times New Roman"/>
            </a:endParaRPr>
          </a:p>
          <a:p>
            <a:pPr marL="1872992" marR="4165039" algn="ctr">
              <a:lnSpc>
                <a:spcPts val="2706"/>
              </a:lnSpc>
              <a:spcBef>
                <a:spcPts val="2083"/>
              </a:spcBef>
            </a:pPr>
            <a:r>
              <a:rPr dirty="0" smtClean="0" sz="2400">
                <a:solidFill>
                  <a:srgbClr val="A5D3FF"/>
                </a:solidFill>
                <a:latin typeface="Times New Roman"/>
                <a:cs typeface="Times New Roman"/>
              </a:rPr>
              <a:t>setTimeout</a:t>
            </a: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sz="2400">
                <a:solidFill>
                  <a:srgbClr val="F18EC1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2400">
                <a:solidFill>
                  <a:srgbClr val="F18EC1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119">
                <a:solidFill>
                  <a:srgbClr val="F18EC1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()</a:t>
            </a:r>
            <a:r>
              <a:rPr dirty="0" smtClean="0" sz="2400" spc="32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{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               </a:t>
            </a:r>
            <a:r>
              <a:rPr dirty="0" smtClean="0" sz="2400" spc="345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26352" sz="3300" spc="0">
                <a:solidFill>
                  <a:srgbClr val="FEFFFF"/>
                </a:solidFill>
                <a:latin typeface="Times New Roman"/>
                <a:cs typeface="Times New Roman"/>
              </a:rPr>
              <a:t>debug&gt;</a:t>
            </a:r>
            <a:r>
              <a:rPr dirty="0" smtClean="0" baseline="-26352" sz="3300" spc="0">
                <a:solidFill>
                  <a:srgbClr val="FEFFFF"/>
                </a:solidFill>
                <a:latin typeface="Times New Roman"/>
                <a:cs typeface="Times New Roman"/>
              </a:rPr>
              <a:t>  </a:t>
            </a:r>
            <a:r>
              <a:rPr dirty="0" smtClean="0" baseline="-26352" sz="3300" spc="155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26352" sz="3300" spc="0">
                <a:solidFill>
                  <a:srgbClr val="FEFFFF"/>
                </a:solidFill>
                <a:latin typeface="Times New Roman"/>
                <a:cs typeface="Times New Roman"/>
              </a:rPr>
              <a:t>p</a:t>
            </a:r>
            <a:r>
              <a:rPr dirty="0" smtClean="0" baseline="-26352" sz="33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26352" sz="3300" spc="21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26352" sz="3300" spc="0">
                <a:solidFill>
                  <a:srgbClr val="FEFFFF"/>
                </a:solidFill>
                <a:latin typeface="Times New Roman"/>
                <a:cs typeface="Times New Roman"/>
              </a:rPr>
              <a:t>x</a:t>
            </a:r>
            <a:endParaRPr sz="2200">
              <a:latin typeface="Times New Roman"/>
              <a:cs typeface="Times New Roman"/>
            </a:endParaRPr>
          </a:p>
          <a:p>
            <a:pPr marL="2324100">
              <a:lnSpc>
                <a:spcPts val="2706"/>
              </a:lnSpc>
              <a:spcBef>
                <a:spcPts val="3483"/>
              </a:spcBef>
            </a:pPr>
            <a:r>
              <a:rPr dirty="0" smtClean="0" sz="2400">
                <a:solidFill>
                  <a:srgbClr val="F18EC1"/>
                </a:solidFill>
                <a:latin typeface="Times New Roman"/>
                <a:cs typeface="Times New Roman"/>
              </a:rPr>
              <a:t>debugge</a:t>
            </a:r>
            <a:r>
              <a:rPr dirty="0" smtClean="0" sz="2400" spc="104">
                <a:solidFill>
                  <a:srgbClr val="F18EC1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;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                                           </a:t>
            </a:r>
            <a:r>
              <a:rPr dirty="0" smtClean="0" sz="2400" spc="-125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15811" sz="3300" spc="0">
                <a:solidFill>
                  <a:srgbClr val="FEFFFF"/>
                </a:solidFill>
                <a:latin typeface="Times New Roman"/>
                <a:cs typeface="Times New Roman"/>
              </a:rPr>
              <a:t>debug&gt;</a:t>
            </a:r>
            <a:r>
              <a:rPr dirty="0" smtClean="0" baseline="-15811" sz="3300" spc="0">
                <a:solidFill>
                  <a:srgbClr val="FEFFFF"/>
                </a:solidFill>
                <a:latin typeface="Times New Roman"/>
                <a:cs typeface="Times New Roman"/>
              </a:rPr>
              <a:t>  </a:t>
            </a:r>
            <a:r>
              <a:rPr dirty="0" smtClean="0" baseline="-15811" sz="3300" spc="155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15811" sz="3300" spc="0">
                <a:solidFill>
                  <a:srgbClr val="FEFFFF"/>
                </a:solidFill>
                <a:latin typeface="Times New Roman"/>
                <a:cs typeface="Times New Roman"/>
              </a:rPr>
              <a:t>c</a:t>
            </a:r>
            <a:endParaRPr sz="2200">
              <a:latin typeface="Times New Roman"/>
              <a:cs typeface="Times New Roman"/>
            </a:endParaRPr>
          </a:p>
          <a:p>
            <a:pPr marL="2324100">
              <a:lnSpc>
                <a:spcPts val="2900"/>
              </a:lnSpc>
              <a:spcBef>
                <a:spcPts val="745"/>
              </a:spcBef>
            </a:pPr>
            <a:r>
              <a:rPr dirty="0" smtClean="0" baseline="7246" sz="3600" spc="0">
                <a:solidFill>
                  <a:srgbClr val="F18EC1"/>
                </a:solidFill>
                <a:latin typeface="Times New Roman"/>
                <a:cs typeface="Times New Roman"/>
              </a:rPr>
              <a:t>function</a:t>
            </a:r>
            <a:r>
              <a:rPr dirty="0" smtClean="0" baseline="7246" sz="3600" spc="-159">
                <a:solidFill>
                  <a:srgbClr val="F18EC1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7246" sz="3600" spc="0">
                <a:solidFill>
                  <a:srgbClr val="A5D3FF"/>
                </a:solidFill>
                <a:latin typeface="Times New Roman"/>
                <a:cs typeface="Times New Roman"/>
              </a:rPr>
              <a:t>a</a:t>
            </a:r>
            <a:r>
              <a:rPr dirty="0" smtClean="0" baseline="7246" sz="3600" spc="0">
                <a:solidFill>
                  <a:srgbClr val="FEFFFF"/>
                </a:solidFill>
                <a:latin typeface="Times New Roman"/>
                <a:cs typeface="Times New Roman"/>
              </a:rPr>
              <a:t>()</a:t>
            </a:r>
            <a:r>
              <a:rPr dirty="0" smtClean="0" baseline="7246" sz="3600" spc="70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7246" sz="3600" spc="0">
                <a:solidFill>
                  <a:srgbClr val="FEFFFF"/>
                </a:solidFill>
                <a:latin typeface="Times New Roman"/>
                <a:cs typeface="Times New Roman"/>
              </a:rPr>
              <a:t>{</a:t>
            </a:r>
            <a:r>
              <a:rPr dirty="0" smtClean="0" baseline="7246" sz="3600" spc="0">
                <a:solidFill>
                  <a:srgbClr val="FEFFFF"/>
                </a:solidFill>
                <a:latin typeface="Times New Roman"/>
                <a:cs typeface="Times New Roman"/>
              </a:rPr>
              <a:t>                                 </a:t>
            </a:r>
            <a:r>
              <a:rPr dirty="0" smtClean="0" baseline="7246" sz="3600" spc="141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2635" sz="3300" spc="0">
                <a:solidFill>
                  <a:srgbClr val="FEFFFF"/>
                </a:solidFill>
                <a:latin typeface="Times New Roman"/>
                <a:cs typeface="Times New Roman"/>
              </a:rPr>
              <a:t>debug&gt;</a:t>
            </a:r>
            <a:r>
              <a:rPr dirty="0" smtClean="0" baseline="-2635" sz="3300" spc="0">
                <a:solidFill>
                  <a:srgbClr val="FEFFFF"/>
                </a:solidFill>
                <a:latin typeface="Times New Roman"/>
                <a:cs typeface="Times New Roman"/>
              </a:rPr>
              <a:t>  </a:t>
            </a:r>
            <a:r>
              <a:rPr dirty="0" smtClean="0" baseline="-2635" sz="3300" spc="155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2635" sz="3300" spc="0">
                <a:solidFill>
                  <a:srgbClr val="FEFFFF"/>
                </a:solidFill>
                <a:latin typeface="Times New Roman"/>
                <a:cs typeface="Times New Roman"/>
              </a:rPr>
              <a:t>begin</a:t>
            </a:r>
            <a:endParaRPr sz="2200">
              <a:latin typeface="Times New Roman"/>
              <a:cs typeface="Times New Roman"/>
            </a:endParaRPr>
          </a:p>
          <a:p>
            <a:pPr marL="2831978">
              <a:lnSpc>
                <a:spcPts val="2900"/>
              </a:lnSpc>
            </a:pPr>
            <a:r>
              <a:rPr dirty="0" smtClean="0" baseline="2415" sz="3600" spc="0">
                <a:solidFill>
                  <a:srgbClr val="FEFFFF"/>
                </a:solidFill>
                <a:latin typeface="Times New Roman"/>
                <a:cs typeface="Times New Roman"/>
              </a:rPr>
              <a:t>x</a:t>
            </a:r>
            <a:r>
              <a:rPr dirty="0" smtClean="0" baseline="2415" sz="36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2415" sz="3600" spc="234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2415" sz="3600" spc="0">
                <a:solidFill>
                  <a:srgbClr val="FEFFFF"/>
                </a:solidFill>
                <a:latin typeface="Times New Roman"/>
                <a:cs typeface="Times New Roman"/>
              </a:rPr>
              <a:t>*</a:t>
            </a:r>
            <a:r>
              <a:rPr dirty="0" smtClean="0" baseline="2415" sz="3600" spc="0">
                <a:solidFill>
                  <a:srgbClr val="FEFFFF"/>
                </a:solidFill>
                <a:latin typeface="Times New Roman"/>
                <a:cs typeface="Times New Roman"/>
              </a:rPr>
              <a:t>=</a:t>
            </a:r>
            <a:r>
              <a:rPr dirty="0" smtClean="0" baseline="2415" sz="36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2415" sz="3600" spc="204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2415" sz="3600" spc="0">
                <a:solidFill>
                  <a:srgbClr val="7072FF"/>
                </a:solidFill>
                <a:latin typeface="Times New Roman"/>
                <a:cs typeface="Times New Roman"/>
              </a:rPr>
              <a:t>3</a:t>
            </a:r>
            <a:r>
              <a:rPr dirty="0" smtClean="0" baseline="2415" sz="3600" spc="0">
                <a:solidFill>
                  <a:srgbClr val="FEFFFF"/>
                </a:solidFill>
                <a:latin typeface="Times New Roman"/>
                <a:cs typeface="Times New Roman"/>
              </a:rPr>
              <a:t>;</a:t>
            </a:r>
            <a:r>
              <a:rPr dirty="0" smtClean="0" baseline="2415" sz="3600" spc="0">
                <a:solidFill>
                  <a:srgbClr val="FEFFFF"/>
                </a:solidFill>
                <a:latin typeface="Times New Roman"/>
                <a:cs typeface="Times New Roman"/>
              </a:rPr>
              <a:t>                                          </a:t>
            </a:r>
            <a:r>
              <a:rPr dirty="0" smtClean="0" baseline="2415" sz="3600" spc="-17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2635" sz="3300" spc="0">
                <a:solidFill>
                  <a:srgbClr val="FEFFFF"/>
                </a:solidFill>
                <a:latin typeface="Times New Roman"/>
                <a:cs typeface="Times New Roman"/>
              </a:rPr>
              <a:t>b</a:t>
            </a:r>
            <a:r>
              <a:rPr dirty="0" smtClean="0" baseline="-2635" sz="3300" spc="-39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baseline="-2635" sz="3300" spc="0">
                <a:solidFill>
                  <a:srgbClr val="FEFFFF"/>
                </a:solidFill>
                <a:latin typeface="Times New Roman"/>
                <a:cs typeface="Times New Roman"/>
              </a:rPr>
              <a:t>eak</a:t>
            </a:r>
            <a:r>
              <a:rPr dirty="0" smtClean="0" baseline="-2635" sz="3300" spc="97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2635" sz="3300" spc="0">
                <a:solidFill>
                  <a:srgbClr val="FEFFFF"/>
                </a:solidFill>
                <a:latin typeface="Times New Roman"/>
                <a:cs typeface="Times New Roman"/>
              </a:rPr>
              <a:t>in</a:t>
            </a:r>
            <a:r>
              <a:rPr dirty="0" smtClean="0" baseline="-2635" sz="3300" spc="637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2635" sz="3300" spc="0">
                <a:solidFill>
                  <a:srgbClr val="FEFFFF"/>
                </a:solidFill>
                <a:latin typeface="Times New Roman"/>
                <a:cs typeface="Times New Roman"/>
              </a:rPr>
              <a:t>#</a:t>
            </a:r>
            <a:r>
              <a:rPr dirty="0" smtClean="0" baseline="-2635" sz="33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2635" sz="3300" spc="21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2635" sz="3300" spc="0">
                <a:solidFill>
                  <a:srgbClr val="FEFFFF"/>
                </a:solidFill>
                <a:latin typeface="Times New Roman"/>
                <a:cs typeface="Times New Roman"/>
              </a:rPr>
              <a:t>....</a:t>
            </a:r>
            <a:endParaRPr sz="2200">
              <a:latin typeface="Times New Roman"/>
              <a:cs typeface="Times New Roman"/>
            </a:endParaRPr>
          </a:p>
          <a:p>
            <a:pPr marL="2832100">
              <a:lnSpc>
                <a:spcPct val="95825"/>
              </a:lnSpc>
              <a:spcBef>
                <a:spcPts val="34"/>
              </a:spcBef>
            </a:pPr>
            <a:r>
              <a:rPr dirty="0" smtClean="0" sz="2400">
                <a:solidFill>
                  <a:srgbClr val="F18EC1"/>
                </a:solidFill>
                <a:latin typeface="Times New Roman"/>
                <a:cs typeface="Times New Roman"/>
              </a:rPr>
              <a:t>debugge</a:t>
            </a:r>
            <a:r>
              <a:rPr dirty="0" smtClean="0" sz="2400" spc="104">
                <a:solidFill>
                  <a:srgbClr val="F18EC1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;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                                    </a:t>
            </a:r>
            <a:r>
              <a:rPr dirty="0" smtClean="0" sz="2400" spc="75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debug&gt;</a:t>
            </a: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  </a:t>
            </a:r>
            <a:r>
              <a:rPr dirty="0" smtClean="0" sz="2200" spc="155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p</a:t>
            </a: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200" spc="21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x</a:t>
            </a:r>
            <a:endParaRPr sz="2200">
              <a:latin typeface="Times New Roman"/>
              <a:cs typeface="Times New Roman"/>
            </a:endParaRPr>
          </a:p>
          <a:p>
            <a:pPr marL="2324089">
              <a:lnSpc>
                <a:spcPts val="2583"/>
              </a:lnSpc>
              <a:spcBef>
                <a:spcPts val="325"/>
              </a:spcBef>
            </a:pPr>
            <a:r>
              <a:rPr dirty="0" smtClean="0" baseline="-4831" sz="3600" spc="0">
                <a:solidFill>
                  <a:srgbClr val="FEFFFF"/>
                </a:solidFill>
                <a:latin typeface="Times New Roman"/>
                <a:cs typeface="Times New Roman"/>
              </a:rPr>
              <a:t>}</a:t>
            </a:r>
            <a:r>
              <a:rPr dirty="0" smtClean="0" baseline="-4831" sz="3600" spc="0">
                <a:solidFill>
                  <a:srgbClr val="FEFFFF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dirty="0" smtClean="0" baseline="-4831" sz="3600" spc="495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6</a:t>
            </a:r>
            <a:endParaRPr sz="2200">
              <a:latin typeface="Times New Roman"/>
              <a:cs typeface="Times New Roman"/>
            </a:endParaRPr>
          </a:p>
          <a:p>
            <a:pPr marL="2324100">
              <a:lnSpc>
                <a:spcPts val="2583"/>
              </a:lnSpc>
              <a:spcBef>
                <a:spcPts val="325"/>
              </a:spcBef>
            </a:pPr>
            <a:r>
              <a:rPr dirty="0" smtClean="0" baseline="-9662" sz="3600">
                <a:solidFill>
                  <a:srgbClr val="A5D3FF"/>
                </a:solidFill>
                <a:latin typeface="Times New Roman"/>
                <a:cs typeface="Times New Roman"/>
              </a:rPr>
              <a:t>a</a:t>
            </a:r>
            <a:r>
              <a:rPr dirty="0" smtClean="0" baseline="-9662" sz="3600">
                <a:solidFill>
                  <a:srgbClr val="FEFFFF"/>
                </a:solidFill>
                <a:latin typeface="Times New Roman"/>
                <a:cs typeface="Times New Roman"/>
              </a:rPr>
              <a:t>();</a:t>
            </a:r>
            <a:r>
              <a:rPr dirty="0" smtClean="0" baseline="-9662" sz="3600">
                <a:solidFill>
                  <a:srgbClr val="FEFFFF"/>
                </a:solidFill>
                <a:latin typeface="Times New Roman"/>
                <a:cs typeface="Times New Roman"/>
              </a:rPr>
              <a:t>                                                       </a:t>
            </a:r>
            <a:r>
              <a:rPr dirty="0" smtClean="0" baseline="-9662" sz="3600" spc="-1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debug&gt;</a:t>
            </a: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  </a:t>
            </a:r>
            <a:r>
              <a:rPr dirty="0" smtClean="0" sz="2200" spc="155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c</a:t>
            </a:r>
            <a:endParaRPr sz="2200">
              <a:latin typeface="Times New Roman"/>
              <a:cs typeface="Times New Roman"/>
            </a:endParaRPr>
          </a:p>
          <a:p>
            <a:pPr marL="2324089">
              <a:lnSpc>
                <a:spcPts val="3100"/>
              </a:lnSpc>
              <a:spcBef>
                <a:spcPts val="555"/>
              </a:spcBef>
            </a:pPr>
            <a:r>
              <a:rPr dirty="0" smtClean="0" baseline="-2415" sz="3600">
                <a:solidFill>
                  <a:srgbClr val="FEFFFF"/>
                </a:solidFill>
                <a:latin typeface="Times New Roman"/>
                <a:cs typeface="Times New Roman"/>
              </a:rPr>
              <a:t>c</a:t>
            </a:r>
            <a:r>
              <a:rPr dirty="0" smtClean="0" baseline="-2415" sz="3600">
                <a:solidFill>
                  <a:srgbClr val="FEFFFF"/>
                </a:solidFill>
                <a:latin typeface="Times New Roman"/>
                <a:cs typeface="Times New Roman"/>
              </a:rPr>
              <a:t>on</a:t>
            </a:r>
            <a:r>
              <a:rPr dirty="0" smtClean="0" baseline="-2415" sz="3600">
                <a:solidFill>
                  <a:srgbClr val="FEFFFF"/>
                </a:solidFill>
                <a:latin typeface="Times New Roman"/>
                <a:cs typeface="Times New Roman"/>
              </a:rPr>
              <a:t>s</a:t>
            </a:r>
            <a:r>
              <a:rPr dirty="0" smtClean="0" baseline="-2415" sz="3600">
                <a:solidFill>
                  <a:srgbClr val="FEFFFF"/>
                </a:solidFill>
                <a:latin typeface="Times New Roman"/>
                <a:cs typeface="Times New Roman"/>
              </a:rPr>
              <a:t>o</a:t>
            </a:r>
            <a:r>
              <a:rPr dirty="0" smtClean="0" baseline="-2415" sz="3600">
                <a:solidFill>
                  <a:srgbClr val="FEFFFF"/>
                </a:solidFill>
                <a:latin typeface="Times New Roman"/>
                <a:cs typeface="Times New Roman"/>
              </a:rPr>
              <a:t>l</a:t>
            </a:r>
            <a:r>
              <a:rPr dirty="0" smtClean="0" baseline="-2415" sz="3600">
                <a:solidFill>
                  <a:srgbClr val="FEFFFF"/>
                </a:solidFill>
                <a:latin typeface="Times New Roman"/>
                <a:cs typeface="Times New Roman"/>
              </a:rPr>
              <a:t>e</a:t>
            </a:r>
            <a:r>
              <a:rPr dirty="0" smtClean="0" baseline="-2415" sz="3600" spc="9">
                <a:solidFill>
                  <a:srgbClr val="FEFFFF"/>
                </a:solidFill>
                <a:latin typeface="Times New Roman"/>
                <a:cs typeface="Times New Roman"/>
              </a:rPr>
              <a:t>.</a:t>
            </a:r>
            <a:r>
              <a:rPr dirty="0" smtClean="0" baseline="-2415" sz="3600" spc="0">
                <a:solidFill>
                  <a:srgbClr val="A5D3FF"/>
                </a:solidFill>
                <a:latin typeface="Times New Roman"/>
                <a:cs typeface="Times New Roman"/>
              </a:rPr>
              <a:t>log</a:t>
            </a:r>
            <a:r>
              <a:rPr dirty="0" smtClean="0" baseline="-2415" sz="3600" spc="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baseline="-2415" sz="3600" spc="0">
                <a:solidFill>
                  <a:srgbClr val="F49DA0"/>
                </a:solidFill>
                <a:latin typeface="Times New Roman"/>
                <a:cs typeface="Times New Roman"/>
              </a:rPr>
              <a:t>"don</a:t>
            </a:r>
            <a:r>
              <a:rPr dirty="0" smtClean="0" baseline="-2415" sz="3600" spc="-129">
                <a:solidFill>
                  <a:srgbClr val="F49DA0"/>
                </a:solidFill>
                <a:latin typeface="Times New Roman"/>
                <a:cs typeface="Times New Roman"/>
              </a:rPr>
              <a:t>e</a:t>
            </a:r>
            <a:r>
              <a:rPr dirty="0" smtClean="0" baseline="-2415" sz="3600" spc="0">
                <a:solidFill>
                  <a:srgbClr val="F49DA0"/>
                </a:solidFill>
                <a:latin typeface="Times New Roman"/>
                <a:cs typeface="Times New Roman"/>
              </a:rPr>
              <a:t>"</a:t>
            </a:r>
            <a:r>
              <a:rPr dirty="0" smtClean="0" baseline="-2415" sz="3600" spc="0">
                <a:solidFill>
                  <a:srgbClr val="FEFFFF"/>
                </a:solidFill>
                <a:latin typeface="Times New Roman"/>
                <a:cs typeface="Times New Roman"/>
              </a:rPr>
              <a:t>);</a:t>
            </a:r>
            <a:r>
              <a:rPr dirty="0" smtClean="0" baseline="-2415" sz="3600" spc="0">
                <a:solidFill>
                  <a:srgbClr val="FEFFFF"/>
                </a:solidFill>
                <a:latin typeface="Times New Roman"/>
                <a:cs typeface="Times New Roman"/>
              </a:rPr>
              <a:t>                     </a:t>
            </a:r>
            <a:r>
              <a:rPr dirty="0" smtClean="0" baseline="13176" sz="3300" spc="0">
                <a:solidFill>
                  <a:srgbClr val="FEFFFF"/>
                </a:solidFill>
                <a:latin typeface="Times New Roman"/>
                <a:cs typeface="Times New Roman"/>
              </a:rPr>
              <a:t>debug&gt;</a:t>
            </a:r>
            <a:r>
              <a:rPr dirty="0" smtClean="0" baseline="13176" sz="3300" spc="0">
                <a:solidFill>
                  <a:srgbClr val="FEFFFF"/>
                </a:solidFill>
                <a:latin typeface="Times New Roman"/>
                <a:cs typeface="Times New Roman"/>
              </a:rPr>
              <a:t>  </a:t>
            </a:r>
            <a:r>
              <a:rPr dirty="0" smtClean="0" baseline="13176" sz="3300" spc="155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3176" sz="3300" spc="0">
                <a:solidFill>
                  <a:srgbClr val="FEFFFF"/>
                </a:solidFill>
                <a:latin typeface="Times New Roman"/>
                <a:cs typeface="Times New Roman"/>
              </a:rPr>
              <a:t>b</a:t>
            </a:r>
            <a:r>
              <a:rPr dirty="0" smtClean="0" baseline="13176" sz="3300" spc="-37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baseline="13176" sz="3300" spc="0">
                <a:solidFill>
                  <a:srgbClr val="FEFFFF"/>
                </a:solidFill>
                <a:latin typeface="Times New Roman"/>
                <a:cs typeface="Times New Roman"/>
              </a:rPr>
              <a:t>eak</a:t>
            </a:r>
            <a:r>
              <a:rPr dirty="0" smtClean="0" baseline="13176" sz="3300" spc="52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3176" sz="3300" spc="0">
                <a:solidFill>
                  <a:srgbClr val="FEFFFF"/>
                </a:solidFill>
                <a:latin typeface="Times New Roman"/>
                <a:cs typeface="Times New Roman"/>
              </a:rPr>
              <a:t>....</a:t>
            </a:r>
            <a:endParaRPr sz="2200">
              <a:latin typeface="Times New Roman"/>
              <a:cs typeface="Times New Roman"/>
            </a:endParaRPr>
          </a:p>
          <a:p>
            <a:pPr marL="1876047" marR="4168093" algn="ctr">
              <a:lnSpc>
                <a:spcPts val="3100"/>
              </a:lnSpc>
            </a:pPr>
            <a:r>
              <a:rPr dirty="0" smtClean="0" baseline="-2415" sz="3600" spc="0">
                <a:solidFill>
                  <a:srgbClr val="FEFFFF"/>
                </a:solidFill>
                <a:latin typeface="Times New Roman"/>
                <a:cs typeface="Times New Roman"/>
              </a:rPr>
              <a:t>},</a:t>
            </a:r>
            <a:r>
              <a:rPr dirty="0" smtClean="0" baseline="-2415" sz="3600" spc="443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2415" sz="3600" spc="0">
                <a:solidFill>
                  <a:srgbClr val="7072FF"/>
                </a:solidFill>
                <a:latin typeface="Times New Roman"/>
                <a:cs typeface="Times New Roman"/>
              </a:rPr>
              <a:t>ieee</a:t>
            </a:r>
            <a:r>
              <a:rPr dirty="0" smtClean="0" baseline="-2415" sz="3600" spc="0">
                <a:solidFill>
                  <a:srgbClr val="FEFFFF"/>
                </a:solidFill>
                <a:latin typeface="Times New Roman"/>
                <a:cs typeface="Times New Roman"/>
              </a:rPr>
              <a:t>);</a:t>
            </a:r>
            <a:r>
              <a:rPr dirty="0" smtClean="0" baseline="-2415" sz="3600" spc="0">
                <a:solidFill>
                  <a:srgbClr val="FEFFFF"/>
                </a:solidFill>
                <a:latin typeface="Times New Roman"/>
                <a:cs typeface="Times New Roman"/>
              </a:rPr>
              <a:t>                                </a:t>
            </a:r>
            <a:r>
              <a:rPr dirty="0" smtClean="0" baseline="-2415" sz="3600" spc="63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8446" sz="3300" spc="0">
                <a:solidFill>
                  <a:srgbClr val="FEFFFF"/>
                </a:solidFill>
                <a:latin typeface="Times New Roman"/>
                <a:cs typeface="Times New Roman"/>
              </a:rPr>
              <a:t>debug&gt;</a:t>
            </a:r>
            <a:r>
              <a:rPr dirty="0" smtClean="0" baseline="18446" sz="3300" spc="0">
                <a:solidFill>
                  <a:srgbClr val="FEFFFF"/>
                </a:solidFill>
                <a:latin typeface="Times New Roman"/>
                <a:cs typeface="Times New Roman"/>
              </a:rPr>
              <a:t>  </a:t>
            </a:r>
            <a:r>
              <a:rPr dirty="0" smtClean="0" baseline="18446" sz="3300" spc="155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8446" sz="3300" spc="0">
                <a:solidFill>
                  <a:srgbClr val="FEFFFF"/>
                </a:solidFill>
                <a:latin typeface="Times New Roman"/>
                <a:cs typeface="Times New Roman"/>
              </a:rPr>
              <a:t>p</a:t>
            </a:r>
            <a:r>
              <a:rPr dirty="0" smtClean="0" baseline="18446" sz="33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8446" sz="3300" spc="21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8446" sz="3300" spc="0">
                <a:solidFill>
                  <a:srgbClr val="FEFFFF"/>
                </a:solidFill>
                <a:latin typeface="Times New Roman"/>
                <a:cs typeface="Times New Roman"/>
              </a:rPr>
              <a:t>x</a:t>
            </a:r>
            <a:endParaRPr sz="2200">
              <a:latin typeface="Times New Roman"/>
              <a:cs typeface="Times New Roman"/>
            </a:endParaRPr>
          </a:p>
          <a:p>
            <a:pPr marL="7258856" marR="4451449" indent="-5341156">
              <a:lnSpc>
                <a:spcPts val="4550"/>
              </a:lnSpc>
              <a:spcBef>
                <a:spcPts val="2085"/>
              </a:spcBef>
            </a:pP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console.</a:t>
            </a:r>
            <a:r>
              <a:rPr dirty="0" smtClean="0" sz="2400">
                <a:solidFill>
                  <a:srgbClr val="A5D3FF"/>
                </a:solidFill>
                <a:latin typeface="Times New Roman"/>
                <a:cs typeface="Times New Roman"/>
              </a:rPr>
              <a:t>log</a:t>
            </a: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sz="2400">
                <a:solidFill>
                  <a:srgbClr val="F49DA0"/>
                </a:solidFill>
                <a:latin typeface="Times New Roman"/>
                <a:cs typeface="Times New Roman"/>
              </a:rPr>
              <a:t>"begi</a:t>
            </a:r>
            <a:r>
              <a:rPr dirty="0" smtClean="0" sz="2400" spc="-129">
                <a:solidFill>
                  <a:srgbClr val="F49DA0"/>
                </a:solidFill>
                <a:latin typeface="Times New Roman"/>
                <a:cs typeface="Times New Roman"/>
              </a:rPr>
              <a:t>n</a:t>
            </a:r>
            <a:r>
              <a:rPr dirty="0" smtClean="0" sz="2400" spc="0">
                <a:solidFill>
                  <a:srgbClr val="F49DA0"/>
                </a:solidFill>
                <a:latin typeface="Times New Roman"/>
                <a:cs typeface="Times New Roman"/>
              </a:rPr>
              <a:t>"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);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                      </a:t>
            </a:r>
            <a:r>
              <a:rPr dirty="0" smtClean="0" sz="2400" spc="75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31623" sz="3300" spc="0">
                <a:solidFill>
                  <a:srgbClr val="FEFFFF"/>
                </a:solidFill>
                <a:latin typeface="Times New Roman"/>
                <a:cs typeface="Times New Roman"/>
              </a:rPr>
              <a:t>debug&gt;</a:t>
            </a:r>
            <a:r>
              <a:rPr dirty="0" smtClean="0" baseline="31623" sz="3300" spc="0">
                <a:solidFill>
                  <a:srgbClr val="FEFFFF"/>
                </a:solidFill>
                <a:latin typeface="Times New Roman"/>
                <a:cs typeface="Times New Roman"/>
              </a:rPr>
              <a:t>  </a:t>
            </a:r>
            <a:r>
              <a:rPr dirty="0" smtClean="0" baseline="31623" sz="3300" spc="155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31623" sz="3300" spc="0">
                <a:solidFill>
                  <a:srgbClr val="FEFFFF"/>
                </a:solidFill>
                <a:latin typeface="Times New Roman"/>
                <a:cs typeface="Times New Roman"/>
              </a:rPr>
              <a:t>c</a:t>
            </a:r>
            <a:r>
              <a:rPr dirty="0" smtClean="0" baseline="31623" sz="33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debug&gt;</a:t>
            </a:r>
            <a:endParaRPr sz="2200">
              <a:latin typeface="Times New Roman"/>
              <a:cs typeface="Times New Roman"/>
            </a:endParaRPr>
          </a:p>
          <a:p>
            <a:pPr marL="7258856">
              <a:lnSpc>
                <a:spcPct val="95825"/>
              </a:lnSpc>
            </a:pP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p</a:t>
            </a:r>
            <a:r>
              <a:rPr dirty="0" smtClean="0" sz="2200" spc="-33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ogram</a:t>
            </a:r>
            <a:r>
              <a:rPr dirty="0" smtClean="0" sz="2200" spc="603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200" spc="-19">
                <a:solidFill>
                  <a:srgbClr val="FEFFFF"/>
                </a:solidFill>
                <a:latin typeface="Times New Roman"/>
                <a:cs typeface="Times New Roman"/>
              </a:rPr>
              <a:t>t</a:t>
            </a: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e</a:t>
            </a:r>
            <a:r>
              <a:rPr dirty="0" smtClean="0" sz="2200" spc="-4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mina</a:t>
            </a:r>
            <a:r>
              <a:rPr dirty="0" smtClean="0" sz="2200" spc="-19">
                <a:solidFill>
                  <a:srgbClr val="FEFFFF"/>
                </a:solidFill>
                <a:latin typeface="Times New Roman"/>
                <a:cs typeface="Times New Roman"/>
              </a:rPr>
              <a:t>t</a:t>
            </a:r>
            <a:r>
              <a:rPr dirty="0" smtClean="0" sz="2200" spc="0">
                <a:solidFill>
                  <a:srgbClr val="FEFFFF"/>
                </a:solidFill>
                <a:latin typeface="Times New Roman"/>
                <a:cs typeface="Times New Roman"/>
              </a:rPr>
              <a:t>ed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44"/>
              </a:spcBef>
            </a:pPr>
            <a:endParaRPr sz="650"/>
          </a:p>
          <a:p>
            <a:pPr marL="2862632" marR="2862737" algn="ctr">
              <a:lnSpc>
                <a:spcPct val="96638"/>
              </a:lnSpc>
              <a:spcBef>
                <a:spcPts val="6000"/>
              </a:spcBef>
            </a:pP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Debug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in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eclipse</a:t>
            </a:r>
            <a:endParaRPr sz="8400">
              <a:latin typeface="Gill Sans MT"/>
              <a:cs typeface="Gill Sans MT"/>
            </a:endParaRPr>
          </a:p>
          <a:p>
            <a:pPr marL="1638300">
              <a:lnSpc>
                <a:spcPts val="7291"/>
              </a:lnSpc>
              <a:spcBef>
                <a:spcPts val="16420"/>
              </a:spcBef>
            </a:pPr>
            <a:r>
              <a:rPr dirty="0" smtClean="0" baseline="-8040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-8040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Eclipse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debugger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plugin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-39">
                <a:solidFill>
                  <a:srgbClr val="FEFFFF"/>
                </a:solidFill>
                <a:latin typeface="Gill Sans MT"/>
                <a:cs typeface="Gill Sans MT"/>
              </a:rPr>
              <a:t>f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or</a:t>
            </a:r>
            <a:r>
              <a:rPr dirty="0" smtClean="0" sz="4200" spc="-6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V8:</a:t>
            </a:r>
            <a:endParaRPr sz="4200">
              <a:latin typeface="Gill Sans MT"/>
              <a:cs typeface="Gill Sans MT"/>
            </a:endParaRPr>
          </a:p>
          <a:p>
            <a:pPr marL="1839595" marR="1876907" algn="ctr">
              <a:lnSpc>
                <a:spcPct val="96638"/>
              </a:lnSpc>
              <a:spcBef>
                <a:spcPts val="1749"/>
              </a:spcBef>
            </a:pP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  <a:hlinkClick r:id="rId2"/>
              </a:rPr>
              <a:t>http://cod</a:t>
            </a:r>
            <a:r>
              <a:rPr dirty="0" smtClean="0" sz="4200" spc="84">
                <a:solidFill>
                  <a:srgbClr val="FEFFFF"/>
                </a:solidFill>
                <a:latin typeface="Gill Sans MT"/>
                <a:cs typeface="Gill Sans MT"/>
                <a:hlinkClick r:id="rId2"/>
              </a:rPr>
              <a:t>e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  <a:hlinkClick r:id="rId2"/>
              </a:rPr>
              <a:t>.</a:t>
            </a:r>
            <a:r>
              <a:rPr dirty="0" smtClean="0" sz="4200" spc="-39">
                <a:solidFill>
                  <a:srgbClr val="FEFFFF"/>
                </a:solidFill>
                <a:latin typeface="Gill Sans MT"/>
                <a:cs typeface="Gill Sans MT"/>
                <a:hlinkClick r:id="rId2"/>
              </a:rPr>
              <a:t>g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  <a:hlinkClick r:id="rId2"/>
              </a:rPr>
              <a:t>oogl</a:t>
            </a:r>
            <a:r>
              <a:rPr dirty="0" smtClean="0" sz="4200" spc="84">
                <a:solidFill>
                  <a:srgbClr val="FEFFFF"/>
                </a:solidFill>
                <a:latin typeface="Gill Sans MT"/>
                <a:cs typeface="Gill Sans MT"/>
                <a:hlinkClick r:id="rId2"/>
              </a:rPr>
              <a:t>e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  <a:hlinkClick r:id="rId2"/>
              </a:rPr>
              <a:t>.com/p/ch</a:t>
            </a:r>
            <a:r>
              <a:rPr dirty="0" smtClean="0" sz="4200" spc="-104">
                <a:solidFill>
                  <a:srgbClr val="FEFFFF"/>
                </a:solidFill>
                <a:latin typeface="Gill Sans MT"/>
                <a:cs typeface="Gill Sans MT"/>
                <a:hlinkClick r:id="rId2"/>
              </a:rPr>
              <a:t>r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  <a:hlinkClick r:id="rId2"/>
              </a:rPr>
              <a:t>omed</a:t>
            </a:r>
            <a:r>
              <a:rPr dirty="0" smtClean="0" sz="4200" spc="-64">
                <a:solidFill>
                  <a:srgbClr val="FEFFFF"/>
                </a:solidFill>
                <a:latin typeface="Gill Sans MT"/>
                <a:cs typeface="Gill Sans MT"/>
                <a:hlinkClick r:id="rId2"/>
              </a:rPr>
              <a:t>e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  <a:hlinkClick r:id="rId2"/>
              </a:rPr>
              <a:t>vtools/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291"/>
              </a:lnSpc>
              <a:spcBef>
                <a:spcPts val="688"/>
              </a:spcBef>
            </a:pPr>
            <a:r>
              <a:rPr dirty="0" smtClean="0" baseline="-8040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-8040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  <a:hlinkClick r:id="rId3"/>
              </a:rPr>
              <a:t>http://bit.</a:t>
            </a:r>
            <a:r>
              <a:rPr dirty="0" smtClean="0" sz="4200" spc="-39">
                <a:solidFill>
                  <a:srgbClr val="FEFFFF"/>
                </a:solidFill>
                <a:latin typeface="Gill Sans MT"/>
                <a:cs typeface="Gill Sans MT"/>
                <a:hlinkClick r:id="rId3"/>
              </a:rPr>
              <a:t>l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  <a:hlinkClick r:id="rId3"/>
              </a:rPr>
              <a:t>y/eQl7iI</a:t>
            </a:r>
            <a:endParaRPr sz="4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44"/>
              </a:spcBef>
            </a:pPr>
            <a:endParaRPr sz="650"/>
          </a:p>
          <a:p>
            <a:pPr marL="4590191" marR="4590218" algn="ctr">
              <a:lnSpc>
                <a:spcPct val="96638"/>
              </a:lnSpc>
              <a:spcBef>
                <a:spcPts val="6000"/>
              </a:spcBef>
            </a:pP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Unit</a:t>
            </a:r>
            <a:r>
              <a:rPr dirty="0" smtClean="0" sz="8400" spc="-1259">
                <a:solidFill>
                  <a:srgbClr val="FEFFFF"/>
                </a:solidFill>
                <a:latin typeface="Gill Sans MT"/>
                <a:cs typeface="Gill Sans MT"/>
              </a:rPr>
              <a:t>T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est</a:t>
            </a:r>
            <a:endParaRPr sz="8400">
              <a:latin typeface="Gill Sans MT"/>
              <a:cs typeface="Gill Sans MT"/>
            </a:endParaRPr>
          </a:p>
          <a:p>
            <a:pPr marL="1892300" marR="2325770" indent="-254000">
              <a:lnSpc>
                <a:spcPts val="7291"/>
              </a:lnSpc>
              <a:spcBef>
                <a:spcPts val="12720"/>
              </a:spcBef>
            </a:pPr>
            <a:r>
              <a:rPr dirty="0" smtClean="0" baseline="-8040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-8040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Exp</a:t>
            </a:r>
            <a:r>
              <a:rPr dirty="0" smtClean="0" sz="4200" spc="-84">
                <a:solidFill>
                  <a:srgbClr val="FEFFFF"/>
                </a:solidFill>
                <a:latin typeface="Gill Sans MT"/>
                <a:cs typeface="Gill Sans MT"/>
              </a:rPr>
              <a:t>r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esso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  <a:hlinkClick r:id="rId2"/>
              </a:rPr>
              <a:t> </a:t>
            </a:r>
            <a:endParaRPr sz="4200">
              <a:latin typeface="Gill Sans MT"/>
              <a:cs typeface="Gill Sans MT"/>
            </a:endParaRPr>
          </a:p>
          <a:p>
            <a:pPr marL="1892300" marR="2325770">
              <a:lnSpc>
                <a:spcPts val="4870"/>
              </a:lnSpc>
              <a:spcBef>
                <a:spcPts val="1746"/>
              </a:spcBef>
            </a:pP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  <a:hlinkClick r:id="rId3"/>
              </a:rPr>
              <a:t>https://githu</a:t>
            </a:r>
            <a:r>
              <a:rPr dirty="0" smtClean="0" sz="4200" spc="-39">
                <a:solidFill>
                  <a:srgbClr val="FEFFFF"/>
                </a:solidFill>
                <a:latin typeface="Gill Sans MT"/>
                <a:cs typeface="Gill Sans MT"/>
                <a:hlinkClick r:id="rId3"/>
              </a:rPr>
              <a:t>b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  <a:hlinkClick r:id="rId3"/>
              </a:rPr>
              <a:t>.com/visionmedia/exp</a:t>
            </a:r>
            <a:r>
              <a:rPr dirty="0" smtClean="0" sz="4200" spc="-84">
                <a:solidFill>
                  <a:srgbClr val="FEFFFF"/>
                </a:solidFill>
                <a:latin typeface="Gill Sans MT"/>
                <a:cs typeface="Gill Sans MT"/>
                <a:hlinkClick r:id="rId3"/>
              </a:rPr>
              <a:t>r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  <a:hlinkClick r:id="rId3"/>
              </a:rPr>
              <a:t>esso</a:t>
            </a:r>
            <a:endParaRPr sz="4200">
              <a:latin typeface="Gill Sans MT"/>
              <a:cs typeface="Gill Sans MT"/>
            </a:endParaRPr>
          </a:p>
          <a:p>
            <a:pPr marL="1892300" marR="3509252" indent="-254000">
              <a:lnSpc>
                <a:spcPts val="7291"/>
              </a:lnSpc>
              <a:spcBef>
                <a:spcPts val="688"/>
              </a:spcBef>
            </a:pPr>
            <a:r>
              <a:rPr dirty="0" smtClean="0" baseline="-8040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-8040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Nodeunit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  <a:hlinkClick r:id="rId4"/>
              </a:rPr>
              <a:t> </a:t>
            </a:r>
            <a:endParaRPr sz="4200">
              <a:latin typeface="Gill Sans MT"/>
              <a:cs typeface="Gill Sans MT"/>
            </a:endParaRPr>
          </a:p>
          <a:p>
            <a:pPr marL="1892300" marR="3509252">
              <a:lnSpc>
                <a:spcPts val="4870"/>
              </a:lnSpc>
              <a:spcBef>
                <a:spcPts val="1746"/>
              </a:spcBef>
            </a:pP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  <a:hlinkClick r:id="rId5"/>
              </a:rPr>
              <a:t>https://githu</a:t>
            </a:r>
            <a:r>
              <a:rPr dirty="0" smtClean="0" sz="4200" spc="-39">
                <a:solidFill>
                  <a:srgbClr val="FEFFFF"/>
                </a:solidFill>
                <a:latin typeface="Gill Sans MT"/>
                <a:cs typeface="Gill Sans MT"/>
                <a:hlinkClick r:id="rId5"/>
              </a:rPr>
              <a:t>b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  <a:hlinkClick r:id="rId5"/>
              </a:rPr>
              <a:t>.com/caolan/nodeunit</a:t>
            </a:r>
            <a:endParaRPr sz="4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930400" y="2387600"/>
            <a:ext cx="9080498" cy="660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209800" y="2438400"/>
            <a:ext cx="8572500" cy="6375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44"/>
              </a:spcBef>
            </a:pPr>
            <a:endParaRPr sz="650"/>
          </a:p>
          <a:p>
            <a:pPr marL="4590191" marR="4590218" algn="ctr">
              <a:lnSpc>
                <a:spcPct val="96638"/>
              </a:lnSpc>
              <a:spcBef>
                <a:spcPts val="6000"/>
              </a:spcBef>
            </a:pP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Unit</a:t>
            </a:r>
            <a:r>
              <a:rPr dirty="0" smtClean="0" sz="8400" spc="-1259">
                <a:solidFill>
                  <a:srgbClr val="FEFFFF"/>
                </a:solidFill>
                <a:latin typeface="Gill Sans MT"/>
                <a:cs typeface="Gill Sans MT"/>
              </a:rPr>
              <a:t>T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est</a:t>
            </a:r>
            <a:endParaRPr sz="8400">
              <a:latin typeface="Gill Sans MT"/>
              <a:cs typeface="Gill Sans MT"/>
            </a:endParaRPr>
          </a:p>
          <a:p>
            <a:pPr marL="2717800">
              <a:lnSpc>
                <a:spcPct val="95825"/>
              </a:lnSpc>
              <a:spcBef>
                <a:spcPts val="3923"/>
              </a:spcBef>
            </a:pPr>
            <a:r>
              <a:rPr dirty="0" smtClean="0" sz="2400" spc="-44">
                <a:solidFill>
                  <a:srgbClr val="F18EC1"/>
                </a:solidFill>
                <a:latin typeface="Times New Roman"/>
                <a:cs typeface="Times New Roman"/>
              </a:rPr>
              <a:t>v</a:t>
            </a:r>
            <a:r>
              <a:rPr dirty="0" smtClean="0" sz="2400" spc="0">
                <a:solidFill>
                  <a:srgbClr val="F18EC1"/>
                </a:solidFill>
                <a:latin typeface="Times New Roman"/>
                <a:cs typeface="Times New Roman"/>
              </a:rPr>
              <a:t>a</a:t>
            </a:r>
            <a:r>
              <a:rPr dirty="0" smtClean="0" sz="2400" spc="0">
                <a:solidFill>
                  <a:srgbClr val="F18EC1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0">
                <a:solidFill>
                  <a:srgbClr val="F18EC1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119">
                <a:solidFill>
                  <a:srgbClr val="F18EC1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-19">
                <a:solidFill>
                  <a:srgbClr val="FEFFFF"/>
                </a:solidFill>
                <a:latin typeface="Times New Roman"/>
                <a:cs typeface="Times New Roman"/>
              </a:rPr>
              <a:t>t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estCase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11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=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7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-34">
                <a:solidFill>
                  <a:srgbClr val="A5D3FF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e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qu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i</a:t>
            </a:r>
            <a:r>
              <a:rPr dirty="0" smtClean="0" sz="2400" spc="-34">
                <a:solidFill>
                  <a:srgbClr val="A5D3FF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e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sz="2400" spc="0">
                <a:solidFill>
                  <a:srgbClr val="F49DA0"/>
                </a:solidFill>
                <a:latin typeface="Times New Roman"/>
                <a:cs typeface="Times New Roman"/>
              </a:rPr>
              <a:t>'nodeunit'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).</a:t>
            </a:r>
            <a:r>
              <a:rPr dirty="0" smtClean="0" sz="2400" spc="-19">
                <a:solidFill>
                  <a:srgbClr val="FEFFFF"/>
                </a:solidFill>
                <a:latin typeface="Times New Roman"/>
                <a:cs typeface="Times New Roman"/>
              </a:rPr>
              <a:t>t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estCase;</a:t>
            </a:r>
            <a:endParaRPr sz="2400">
              <a:latin typeface="Times New Roman"/>
              <a:cs typeface="Times New Roman"/>
            </a:endParaRPr>
          </a:p>
          <a:p>
            <a:pPr marL="2717800">
              <a:lnSpc>
                <a:spcPct val="95825"/>
              </a:lnSpc>
              <a:spcBef>
                <a:spcPts val="3440"/>
              </a:spcBef>
            </a:pPr>
            <a:r>
              <a:rPr dirty="0" smtClean="0" sz="2400">
                <a:solidFill>
                  <a:srgbClr val="FEFFFF"/>
                </a:solidFill>
                <a:latin typeface="Times New Roman"/>
                <a:cs typeface="Times New Roman"/>
              </a:rPr>
              <a:t>module.expo</a:t>
            </a:r>
            <a:r>
              <a:rPr dirty="0" smtClean="0" sz="2400" spc="75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ts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11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=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7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-19">
                <a:solidFill>
                  <a:srgbClr val="A5D3FF"/>
                </a:solidFill>
                <a:latin typeface="Times New Roman"/>
                <a:cs typeface="Times New Roman"/>
              </a:rPr>
              <a:t>t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e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s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t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C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a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s</a:t>
            </a:r>
            <a:r>
              <a:rPr dirty="0" smtClean="0" sz="2400" spc="4">
                <a:solidFill>
                  <a:srgbClr val="A5D3FF"/>
                </a:solidFill>
                <a:latin typeface="Times New Roman"/>
                <a:cs typeface="Times New Roman"/>
              </a:rPr>
              <a:t>e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({</a:t>
            </a:r>
            <a:endParaRPr sz="2400">
              <a:latin typeface="Times New Roman"/>
              <a:cs typeface="Times New Roman"/>
            </a:endParaRPr>
          </a:p>
          <a:p>
            <a:pPr marL="4058443" marR="4876075" indent="-670327">
              <a:lnSpc>
                <a:spcPts val="2759"/>
              </a:lnSpc>
              <a:spcBef>
                <a:spcPts val="340"/>
              </a:spcBef>
              <a:tabLst>
                <a:tab pos="4559300" algn="l"/>
              </a:tabLst>
            </a:pP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setUp: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	</a:t>
            </a:r>
            <a:r>
              <a:rPr dirty="0" smtClean="0" sz="2400" spc="0">
                <a:solidFill>
                  <a:srgbClr val="F18EC1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2400" spc="699">
                <a:solidFill>
                  <a:srgbClr val="F18EC1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(call</a:t>
            </a:r>
            <a:r>
              <a:rPr dirty="0" smtClean="0" sz="2400" spc="-45">
                <a:solidFill>
                  <a:srgbClr val="FEFFFF"/>
                </a:solidFill>
                <a:latin typeface="Times New Roman"/>
                <a:cs typeface="Times New Roman"/>
              </a:rPr>
              <a:t>b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ack)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464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{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endParaRPr sz="2400">
              <a:latin typeface="Times New Roman"/>
              <a:cs typeface="Times New Roman"/>
            </a:endParaRPr>
          </a:p>
          <a:p>
            <a:pPr marL="4058443" marR="4876075">
              <a:lnSpc>
                <a:spcPts val="2759"/>
              </a:lnSpc>
              <a:spcBef>
                <a:spcPts val="339"/>
              </a:spcBef>
              <a:tabLst>
                <a:tab pos="4559300" algn="l"/>
              </a:tabLst>
            </a:pPr>
            <a:r>
              <a:rPr dirty="0" smtClean="0" sz="2400" spc="0">
                <a:solidFill>
                  <a:srgbClr val="F18EC1"/>
                </a:solidFill>
                <a:latin typeface="Times New Roman"/>
                <a:cs typeface="Times New Roman"/>
              </a:rPr>
              <a:t>this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.foo</a:t>
            </a:r>
            <a:r>
              <a:rPr dirty="0" smtClean="0" sz="2400" spc="504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=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7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49DA0"/>
                </a:solidFill>
                <a:latin typeface="Times New Roman"/>
                <a:cs typeface="Times New Roman"/>
              </a:rPr>
              <a:t>'</a:t>
            </a:r>
            <a:r>
              <a:rPr dirty="0" smtClean="0" sz="2400" spc="-34">
                <a:solidFill>
                  <a:srgbClr val="F49DA0"/>
                </a:solidFill>
                <a:latin typeface="Times New Roman"/>
                <a:cs typeface="Times New Roman"/>
              </a:rPr>
              <a:t>b</a:t>
            </a:r>
            <a:r>
              <a:rPr dirty="0" smtClean="0" sz="2400" spc="0">
                <a:solidFill>
                  <a:srgbClr val="F49DA0"/>
                </a:solidFill>
                <a:latin typeface="Times New Roman"/>
                <a:cs typeface="Times New Roman"/>
              </a:rPr>
              <a:t>ar'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;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endParaRPr sz="2400">
              <a:latin typeface="Times New Roman"/>
              <a:cs typeface="Times New Roman"/>
            </a:endParaRPr>
          </a:p>
          <a:p>
            <a:pPr marL="4058443" marR="4876075">
              <a:lnSpc>
                <a:spcPts val="2759"/>
              </a:lnSpc>
              <a:spcBef>
                <a:spcPts val="339"/>
              </a:spcBef>
              <a:tabLst>
                <a:tab pos="4559300" algn="l"/>
              </a:tabLst>
            </a:pP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call</a:t>
            </a:r>
            <a:r>
              <a:rPr dirty="0" smtClean="0" sz="2400" spc="-34">
                <a:solidFill>
                  <a:srgbClr val="A5D3FF"/>
                </a:solidFill>
                <a:latin typeface="Times New Roman"/>
                <a:cs typeface="Times New Roman"/>
              </a:rPr>
              <a:t>b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ack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();</a:t>
            </a:r>
            <a:endParaRPr sz="2400">
              <a:latin typeface="Times New Roman"/>
              <a:cs typeface="Times New Roman"/>
            </a:endParaRPr>
          </a:p>
          <a:p>
            <a:pPr marL="3388116">
              <a:lnSpc>
                <a:spcPct val="95825"/>
              </a:lnSpc>
              <a:spcBef>
                <a:spcPts val="349"/>
              </a:spcBef>
            </a:pP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},</a:t>
            </a:r>
            <a:endParaRPr sz="2400">
              <a:latin typeface="Times New Roman"/>
              <a:cs typeface="Times New Roman"/>
            </a:endParaRPr>
          </a:p>
          <a:p>
            <a:pPr marL="3388116">
              <a:lnSpc>
                <a:spcPct val="95825"/>
              </a:lnSpc>
              <a:spcBef>
                <a:spcPts val="340"/>
              </a:spcBef>
            </a:pPr>
            <a:r>
              <a:rPr dirty="0" smtClean="0" sz="2400" spc="-19">
                <a:solidFill>
                  <a:srgbClr val="FEFFFF"/>
                </a:solidFill>
                <a:latin typeface="Times New Roman"/>
                <a:cs typeface="Times New Roman"/>
              </a:rPr>
              <a:t>t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earDown: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11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18EC1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2400" spc="699">
                <a:solidFill>
                  <a:srgbClr val="F18EC1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(call</a:t>
            </a:r>
            <a:r>
              <a:rPr dirty="0" smtClean="0" sz="2400" spc="-45">
                <a:solidFill>
                  <a:srgbClr val="FEFFFF"/>
                </a:solidFill>
                <a:latin typeface="Times New Roman"/>
                <a:cs typeface="Times New Roman"/>
              </a:rPr>
              <a:t>b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ack)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464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{</a:t>
            </a:r>
            <a:endParaRPr sz="2400">
              <a:latin typeface="Times New Roman"/>
              <a:cs typeface="Times New Roman"/>
            </a:endParaRPr>
          </a:p>
          <a:p>
            <a:pPr marL="4022883" marR="7071730" algn="ctr">
              <a:lnSpc>
                <a:spcPct val="95825"/>
              </a:lnSpc>
              <a:spcBef>
                <a:spcPts val="340"/>
              </a:spcBef>
            </a:pPr>
            <a:r>
              <a:rPr dirty="0" smtClean="0" sz="2400">
                <a:solidFill>
                  <a:srgbClr val="A5D3FF"/>
                </a:solidFill>
                <a:latin typeface="Times New Roman"/>
                <a:cs typeface="Times New Roman"/>
              </a:rPr>
              <a:t>call</a:t>
            </a:r>
            <a:r>
              <a:rPr dirty="0" smtClean="0" sz="2400" spc="-34">
                <a:solidFill>
                  <a:srgbClr val="A5D3FF"/>
                </a:solidFill>
                <a:latin typeface="Times New Roman"/>
                <a:cs typeface="Times New Roman"/>
              </a:rPr>
              <a:t>b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ack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();</a:t>
            </a:r>
            <a:endParaRPr sz="2400">
              <a:latin typeface="Times New Roman"/>
              <a:cs typeface="Times New Roman"/>
            </a:endParaRPr>
          </a:p>
          <a:p>
            <a:pPr marL="3388116">
              <a:lnSpc>
                <a:spcPct val="95825"/>
              </a:lnSpc>
              <a:spcBef>
                <a:spcPts val="340"/>
              </a:spcBef>
            </a:pP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},</a:t>
            </a:r>
            <a:endParaRPr sz="2400">
              <a:latin typeface="Times New Roman"/>
              <a:cs typeface="Times New Roman"/>
            </a:endParaRPr>
          </a:p>
          <a:p>
            <a:pPr marL="4058432" marR="4040797" indent="-670316">
              <a:lnSpc>
                <a:spcPts val="2759"/>
              </a:lnSpc>
              <a:spcBef>
                <a:spcPts val="340"/>
              </a:spcBef>
            </a:pPr>
            <a:r>
              <a:rPr dirty="0" smtClean="0" sz="2400" spc="-33">
                <a:solidFill>
                  <a:srgbClr val="FEFFFF"/>
                </a:solidFill>
                <a:latin typeface="Times New Roman"/>
                <a:cs typeface="Times New Roman"/>
              </a:rPr>
              <a:t>t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esti:</a:t>
            </a:r>
            <a:r>
              <a:rPr dirty="0" smtClean="0" sz="2400" spc="30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18EC1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2400" spc="527">
                <a:solidFill>
                  <a:srgbClr val="F18EC1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sz="2400" spc="-31">
                <a:solidFill>
                  <a:srgbClr val="FEFFFF"/>
                </a:solidFill>
                <a:latin typeface="Times New Roman"/>
                <a:cs typeface="Times New Roman"/>
              </a:rPr>
              <a:t>t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est)</a:t>
            </a:r>
            <a:r>
              <a:rPr dirty="0" smtClean="0" sz="2400" spc="387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{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endParaRPr sz="2400">
              <a:latin typeface="Times New Roman"/>
              <a:cs typeface="Times New Roman"/>
            </a:endParaRPr>
          </a:p>
          <a:p>
            <a:pPr marL="4058432" marR="4040797">
              <a:lnSpc>
                <a:spcPts val="2759"/>
              </a:lnSpc>
              <a:spcBef>
                <a:spcPts val="339"/>
              </a:spcBef>
            </a:pPr>
            <a:r>
              <a:rPr dirty="0" smtClean="0" sz="2400" spc="-19">
                <a:solidFill>
                  <a:srgbClr val="FEFFFF"/>
                </a:solidFill>
                <a:latin typeface="Times New Roman"/>
                <a:cs typeface="Times New Roman"/>
              </a:rPr>
              <a:t>t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est.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equals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(</a:t>
            </a:r>
            <a:r>
              <a:rPr dirty="0" smtClean="0" sz="2400" spc="0">
                <a:solidFill>
                  <a:srgbClr val="F18EC1"/>
                </a:solidFill>
                <a:latin typeface="Times New Roman"/>
                <a:cs typeface="Times New Roman"/>
              </a:rPr>
              <a:t>this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.foo,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11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solidFill>
                  <a:srgbClr val="F49DA0"/>
                </a:solidFill>
                <a:latin typeface="Times New Roman"/>
                <a:cs typeface="Times New Roman"/>
              </a:rPr>
              <a:t>'</a:t>
            </a:r>
            <a:r>
              <a:rPr dirty="0" smtClean="0" sz="2400" spc="-34">
                <a:solidFill>
                  <a:srgbClr val="F49DA0"/>
                </a:solidFill>
                <a:latin typeface="Times New Roman"/>
                <a:cs typeface="Times New Roman"/>
              </a:rPr>
              <a:t>b</a:t>
            </a:r>
            <a:r>
              <a:rPr dirty="0" smtClean="0" sz="2400" spc="0">
                <a:solidFill>
                  <a:srgbClr val="F49DA0"/>
                </a:solidFill>
                <a:latin typeface="Times New Roman"/>
                <a:cs typeface="Times New Roman"/>
              </a:rPr>
              <a:t>ar'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);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endParaRPr sz="2400">
              <a:latin typeface="Times New Roman"/>
              <a:cs typeface="Times New Roman"/>
            </a:endParaRPr>
          </a:p>
          <a:p>
            <a:pPr marL="4058432" marR="4040797">
              <a:lnSpc>
                <a:spcPts val="2759"/>
              </a:lnSpc>
              <a:spcBef>
                <a:spcPts val="339"/>
              </a:spcBef>
            </a:pPr>
            <a:r>
              <a:rPr dirty="0" smtClean="0" sz="2400" spc="-19">
                <a:solidFill>
                  <a:srgbClr val="FEFFFF"/>
                </a:solidFill>
                <a:latin typeface="Times New Roman"/>
                <a:cs typeface="Times New Roman"/>
              </a:rPr>
              <a:t>t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est.</a:t>
            </a:r>
            <a:r>
              <a:rPr dirty="0" smtClean="0" sz="2400" spc="0">
                <a:solidFill>
                  <a:srgbClr val="A5D3FF"/>
                </a:solidFill>
                <a:latin typeface="Times New Roman"/>
                <a:cs typeface="Times New Roman"/>
              </a:rPr>
              <a:t>done</a:t>
            </a: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();</a:t>
            </a:r>
            <a:endParaRPr sz="2400">
              <a:latin typeface="Times New Roman"/>
              <a:cs typeface="Times New Roman"/>
            </a:endParaRPr>
          </a:p>
          <a:p>
            <a:pPr marL="3388116">
              <a:lnSpc>
                <a:spcPct val="95825"/>
              </a:lnSpc>
              <a:spcBef>
                <a:spcPts val="349"/>
              </a:spcBef>
            </a:pP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  <a:p>
            <a:pPr marL="2717800">
              <a:lnSpc>
                <a:spcPct val="95825"/>
              </a:lnSpc>
              <a:spcBef>
                <a:spcPts val="340"/>
              </a:spcBef>
            </a:pPr>
            <a:r>
              <a:rPr dirty="0" smtClean="0" sz="2400" spc="0">
                <a:solidFill>
                  <a:srgbClr val="FEFFFF"/>
                </a:solidFill>
                <a:latin typeface="Times New Roman"/>
                <a:cs typeface="Times New Roman"/>
              </a:rPr>
              <a:t>});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349500" y="3530600"/>
            <a:ext cx="8293100" cy="345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298700" y="3479800"/>
            <a:ext cx="8407400" cy="35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44"/>
              </a:spcBef>
            </a:pPr>
            <a:endParaRPr sz="650"/>
          </a:p>
          <a:p>
            <a:pPr marL="4590191" marR="4590218" algn="ctr">
              <a:lnSpc>
                <a:spcPct val="96638"/>
              </a:lnSpc>
              <a:spcBef>
                <a:spcPts val="6000"/>
              </a:spcBef>
            </a:pP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Unit</a:t>
            </a:r>
            <a:r>
              <a:rPr dirty="0" smtClean="0" sz="8400" spc="-1259">
                <a:solidFill>
                  <a:srgbClr val="FEFFFF"/>
                </a:solidFill>
                <a:latin typeface="Gill Sans MT"/>
                <a:cs typeface="Gill Sans MT"/>
              </a:rPr>
              <a:t>T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est</a:t>
            </a:r>
            <a:endParaRPr sz="8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860800" y="6083300"/>
            <a:ext cx="3784600" cy="156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810000" y="6032500"/>
            <a:ext cx="3886200" cy="167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4809490" marR="4809490" algn="ctr">
              <a:lnSpc>
                <a:spcPct val="143312"/>
              </a:lnSpc>
              <a:spcBef>
                <a:spcPts val="1191"/>
              </a:spcBef>
            </a:pPr>
            <a:r>
              <a:rPr dirty="0" smtClean="0" sz="8400" spc="0">
                <a:solidFill>
                  <a:srgbClr val="FEFFFF"/>
                </a:solidFill>
                <a:latin typeface="Microsoft JhengHei"/>
                <a:cs typeface="Microsoft JhengHei"/>
              </a:rPr>
              <a:t>包管理</a:t>
            </a:r>
            <a:endParaRPr sz="8400">
              <a:latin typeface="Microsoft JhengHei"/>
              <a:cs typeface="Microsoft JhengHei"/>
            </a:endParaRPr>
          </a:p>
          <a:p>
            <a:pPr marL="1638300">
              <a:lnSpc>
                <a:spcPts val="8255"/>
              </a:lnSpc>
              <a:spcBef>
                <a:spcPts val="9232"/>
              </a:spcBef>
            </a:pPr>
            <a:r>
              <a:rPr dirty="0" smtClean="0" sz="7150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sz="7150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3003" sz="6300" spc="0">
                <a:solidFill>
                  <a:srgbClr val="FEFFFF"/>
                </a:solidFill>
                <a:latin typeface="Gill Sans MT"/>
                <a:cs typeface="Gill Sans MT"/>
              </a:rPr>
              <a:t>PHP:</a:t>
            </a:r>
            <a:r>
              <a:rPr dirty="0" smtClean="0" baseline="13003" sz="6300" spc="-414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3003" sz="6300" spc="0">
                <a:solidFill>
                  <a:srgbClr val="FEFFFF"/>
                </a:solidFill>
                <a:latin typeface="Gill Sans MT"/>
                <a:cs typeface="Gill Sans MT"/>
              </a:rPr>
              <a:t>pear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300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Python:</a:t>
            </a:r>
            <a:r>
              <a:rPr dirty="0" smtClean="0" baseline="15740" sz="6300" spc="-414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PyPI,</a:t>
            </a:r>
            <a:r>
              <a:rPr dirty="0" smtClean="0" baseline="15740" sz="6300" spc="-414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setuptools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340"/>
              </a:lnSpc>
              <a:spcBef>
                <a:spcPts val="2"/>
              </a:spcBef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6425" sz="6300" spc="0">
                <a:solidFill>
                  <a:srgbClr val="FEFFFF"/>
                </a:solidFill>
                <a:latin typeface="Gill Sans MT"/>
                <a:cs typeface="Gill Sans MT"/>
              </a:rPr>
              <a:t>Ru</a:t>
            </a:r>
            <a:r>
              <a:rPr dirty="0" smtClean="0" baseline="16425" sz="6300" spc="-39">
                <a:solidFill>
                  <a:srgbClr val="FEFFFF"/>
                </a:solidFill>
                <a:latin typeface="Gill Sans MT"/>
                <a:cs typeface="Gill Sans MT"/>
              </a:rPr>
              <a:t>b</a:t>
            </a:r>
            <a:r>
              <a:rPr dirty="0" smtClean="0" baseline="16425" sz="6300" spc="0">
                <a:solidFill>
                  <a:srgbClr val="FEFFFF"/>
                </a:solidFill>
                <a:latin typeface="Gill Sans MT"/>
                <a:cs typeface="Gill Sans MT"/>
              </a:rPr>
              <a:t>y:</a:t>
            </a:r>
            <a:r>
              <a:rPr dirty="0" smtClean="0" baseline="16425" sz="6300" spc="-414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6425" sz="6300" spc="0">
                <a:solidFill>
                  <a:srgbClr val="FEFFFF"/>
                </a:solidFill>
                <a:latin typeface="Gill Sans MT"/>
                <a:cs typeface="Gill Sans MT"/>
              </a:rPr>
              <a:t>Gems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291"/>
              </a:lnSpc>
              <a:spcBef>
                <a:spcPts val="5941"/>
              </a:spcBef>
            </a:pPr>
            <a:r>
              <a:rPr dirty="0" smtClean="0" baseline="-8040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-8040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Node:</a:t>
            </a:r>
            <a:endParaRPr sz="4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835400">
              <a:lnSpc>
                <a:spcPct val="143312"/>
              </a:lnSpc>
              <a:spcBef>
                <a:spcPts val="1191"/>
              </a:spcBef>
            </a:pPr>
            <a:r>
              <a:rPr dirty="0" smtClean="0" sz="8400" spc="0">
                <a:solidFill>
                  <a:srgbClr val="FEFFFF"/>
                </a:solidFill>
                <a:latin typeface="Microsoft JhengHei"/>
                <a:cs typeface="Microsoft JhengHei"/>
              </a:rPr>
              <a:t>安装与使用</a:t>
            </a:r>
            <a:endParaRPr sz="8400">
              <a:latin typeface="Microsoft JhengHei"/>
              <a:cs typeface="Microsoft JhengHei"/>
            </a:endParaRPr>
          </a:p>
          <a:p>
            <a:pPr marL="3263900" marR="4993894">
              <a:lnSpc>
                <a:spcPts val="3219"/>
              </a:lnSpc>
              <a:spcBef>
                <a:spcPts val="8349"/>
              </a:spcBef>
            </a:pPr>
            <a:r>
              <a:rPr dirty="0" smtClean="0" sz="2800" spc="0">
                <a:solidFill>
                  <a:srgbClr val="FF93FF"/>
                </a:solidFill>
                <a:latin typeface="Times New Roman"/>
                <a:cs typeface="Times New Roman"/>
              </a:rPr>
              <a:t>cat</a:t>
            </a:r>
            <a:r>
              <a:rPr dirty="0" smtClean="0" sz="2800" spc="601">
                <a:solidFill>
                  <a:srgbClr val="FF93FF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195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-/.npm</a:t>
            </a:r>
            <a:r>
              <a:rPr dirty="0" smtClean="0" sz="2800" spc="-52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c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144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NPM</a:t>
            </a:r>
            <a:r>
              <a:rPr dirty="0" smtClean="0" sz="2800" spc="-44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C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endParaRPr sz="2800">
              <a:latin typeface="Times New Roman"/>
              <a:cs typeface="Times New Roman"/>
            </a:endParaRPr>
          </a:p>
          <a:p>
            <a:pPr marL="3263900" marR="4993894">
              <a:lnSpc>
                <a:spcPts val="3219"/>
              </a:lnSpc>
              <a:spcBef>
                <a:spcPts val="479"/>
              </a:spcBef>
            </a:pPr>
            <a:r>
              <a:rPr dirty="0" smtClean="0" sz="2800" spc="-39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o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o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t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13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=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92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-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/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.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nod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e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_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li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b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a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i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e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s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endParaRPr sz="2800">
              <a:latin typeface="Times New Roman"/>
              <a:cs typeface="Times New Roman"/>
            </a:endParaRPr>
          </a:p>
          <a:p>
            <a:pPr marL="3263900" marR="4993894">
              <a:lnSpc>
                <a:spcPts val="3219"/>
              </a:lnSpc>
              <a:spcBef>
                <a:spcPts val="479"/>
              </a:spcBef>
            </a:pP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bin</a:t>
            </a:r>
            <a:r>
              <a:rPr dirty="0" smtClean="0" sz="2800" spc="-53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oot</a:t>
            </a:r>
            <a:r>
              <a:rPr dirty="0" smtClean="0" sz="2800" spc="614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=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92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-/bin</a:t>
            </a:r>
            <a:endParaRPr sz="2800">
              <a:latin typeface="Times New Roman"/>
              <a:cs typeface="Times New Roman"/>
            </a:endParaRPr>
          </a:p>
          <a:p>
            <a:pPr marL="3263900">
              <a:lnSpc>
                <a:spcPct val="95825"/>
              </a:lnSpc>
              <a:spcBef>
                <a:spcPts val="494"/>
              </a:spcBef>
            </a:pP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man</a:t>
            </a:r>
            <a:r>
              <a:rPr dirty="0" smtClean="0" sz="2800" spc="-45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oot</a:t>
            </a:r>
            <a:r>
              <a:rPr dirty="0" smtClean="0" sz="2800" spc="781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=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92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-/sha</a:t>
            </a:r>
            <a:r>
              <a:rPr dirty="0" smtClean="0" sz="2800" spc="-51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e/man</a:t>
            </a:r>
            <a:endParaRPr sz="2800">
              <a:latin typeface="Times New Roman"/>
              <a:cs typeface="Times New Roman"/>
            </a:endParaRPr>
          </a:p>
          <a:p>
            <a:pPr marL="3263900">
              <a:lnSpc>
                <a:spcPct val="95825"/>
              </a:lnSpc>
              <a:spcBef>
                <a:spcPts val="480"/>
              </a:spcBef>
            </a:pPr>
            <a:r>
              <a:rPr dirty="0" smtClean="0" sz="2800">
                <a:solidFill>
                  <a:srgbClr val="FEFFFF"/>
                </a:solidFill>
                <a:latin typeface="Times New Roman"/>
                <a:cs typeface="Times New Roman"/>
              </a:rPr>
              <a:t>NPM</a:t>
            </a:r>
            <a:r>
              <a:rPr dirty="0" smtClean="0" sz="2800" spc="-44">
                <a:solidFill>
                  <a:srgbClr val="FEFFFF"/>
                </a:solidFill>
                <a:latin typeface="Times New Roman"/>
                <a:cs typeface="Times New Roman"/>
              </a:rPr>
              <a:t>R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  <a:p>
            <a:pPr marL="3263900">
              <a:lnSpc>
                <a:spcPct val="95825"/>
              </a:lnSpc>
              <a:spcBef>
                <a:spcPts val="480"/>
              </a:spcBef>
            </a:pP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curl</a:t>
            </a:r>
            <a:r>
              <a:rPr dirty="0" smtClean="0" sz="2800" spc="451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  <a:hlinkClick r:id="rId2"/>
              </a:rPr>
              <a:t>http://npmjs.o</a:t>
            </a:r>
            <a:r>
              <a:rPr dirty="0" smtClean="0" sz="2800" spc="-57">
                <a:solidFill>
                  <a:srgbClr val="FEFFFF"/>
                </a:solidFill>
                <a:latin typeface="Times New Roman"/>
                <a:cs typeface="Times New Roman"/>
                <a:hlinkClick r:id="rId2"/>
              </a:rPr>
              <a:t>r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  <a:hlinkClick r:id="rId2"/>
              </a:rPr>
              <a:t>g/install.sh</a:t>
            </a:r>
            <a:r>
              <a:rPr dirty="0" smtClean="0" sz="2800" spc="869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I</a:t>
            </a:r>
            <a:r>
              <a:rPr dirty="0" smtClean="0" sz="2800" spc="744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0">
                <a:solidFill>
                  <a:srgbClr val="FF93FF"/>
                </a:solidFill>
                <a:latin typeface="Times New Roman"/>
                <a:cs typeface="Times New Roman"/>
              </a:rPr>
              <a:t>sh</a:t>
            </a:r>
            <a:endParaRPr sz="2800">
              <a:latin typeface="Times New Roman"/>
              <a:cs typeface="Times New Roman"/>
            </a:endParaRPr>
          </a:p>
          <a:p>
            <a:pPr marL="3263900">
              <a:lnSpc>
                <a:spcPct val="95825"/>
              </a:lnSpc>
              <a:spcBef>
                <a:spcPts val="4180"/>
              </a:spcBef>
            </a:pP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npm</a:t>
            </a:r>
            <a:r>
              <a:rPr dirty="0" smtClean="0" sz="2800" spc="441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0">
                <a:solidFill>
                  <a:srgbClr val="FF93FF"/>
                </a:solidFill>
                <a:latin typeface="Times New Roman"/>
                <a:cs typeface="Times New Roman"/>
              </a:rPr>
              <a:t>ls</a:t>
            </a:r>
            <a:endParaRPr sz="2800">
              <a:latin typeface="Times New Roman"/>
              <a:cs typeface="Times New Roman"/>
            </a:endParaRPr>
          </a:p>
          <a:p>
            <a:pPr marL="3263900" marR="4992311">
              <a:lnSpc>
                <a:spcPts val="3219"/>
              </a:lnSpc>
              <a:spcBef>
                <a:spcPts val="480"/>
              </a:spcBef>
            </a:pP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npm</a:t>
            </a:r>
            <a:r>
              <a:rPr dirty="0" smtClean="0" sz="2800" spc="441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0">
                <a:solidFill>
                  <a:srgbClr val="FF93FF"/>
                </a:solidFill>
                <a:latin typeface="Times New Roman"/>
                <a:cs typeface="Times New Roman"/>
              </a:rPr>
              <a:t>install</a:t>
            </a:r>
            <a:r>
              <a:rPr dirty="0" smtClean="0" sz="2800" spc="440">
                <a:solidFill>
                  <a:srgbClr val="FF93FF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-39">
                <a:solidFill>
                  <a:srgbClr val="FEFFFF"/>
                </a:solidFill>
                <a:latin typeface="Times New Roman"/>
                <a:cs typeface="Times New Roman"/>
              </a:rPr>
              <a:t>p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ackage_name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endParaRPr sz="2800">
              <a:latin typeface="Times New Roman"/>
              <a:cs typeface="Times New Roman"/>
            </a:endParaRPr>
          </a:p>
          <a:p>
            <a:pPr marL="3263900" marR="4992311">
              <a:lnSpc>
                <a:spcPts val="3219"/>
              </a:lnSpc>
              <a:spcBef>
                <a:spcPts val="479"/>
              </a:spcBef>
            </a:pP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npm</a:t>
            </a:r>
            <a:r>
              <a:rPr dirty="0" smtClean="0" sz="2800" spc="441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upda</a:t>
            </a:r>
            <a:r>
              <a:rPr dirty="0" smtClean="0" sz="2800" spc="-25">
                <a:solidFill>
                  <a:srgbClr val="FEFFFF"/>
                </a:solidFill>
                <a:latin typeface="Times New Roman"/>
                <a:cs typeface="Times New Roman"/>
              </a:rPr>
              <a:t>t</a:t>
            </a:r>
            <a:r>
              <a:rPr dirty="0" smtClean="0" sz="2800" spc="0">
                <a:solidFill>
                  <a:srgbClr val="FEFFFF"/>
                </a:solidFill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330700" y="3238500"/>
            <a:ext cx="4673600" cy="137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279900" y="3187700"/>
            <a:ext cx="4775200" cy="147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156200" y="5892800"/>
            <a:ext cx="3022600" cy="179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105400" y="5842000"/>
            <a:ext cx="3124200" cy="1905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5342890" marR="5342890" algn="ctr">
              <a:lnSpc>
                <a:spcPct val="143312"/>
              </a:lnSpc>
              <a:spcBef>
                <a:spcPts val="1191"/>
              </a:spcBef>
            </a:pPr>
            <a:r>
              <a:rPr dirty="0" smtClean="0" sz="8400" spc="0">
                <a:solidFill>
                  <a:srgbClr val="FEFFFF"/>
                </a:solidFill>
                <a:latin typeface="Microsoft JhengHei"/>
                <a:cs typeface="Microsoft JhengHei"/>
              </a:rPr>
              <a:t>先驱</a:t>
            </a:r>
            <a:endParaRPr sz="8400">
              <a:latin typeface="Microsoft JhengHei"/>
              <a:cs typeface="Microsoft JhengHei"/>
            </a:endParaRPr>
          </a:p>
          <a:p>
            <a:pPr marL="5354667" marR="4783124" algn="ctr">
              <a:lnSpc>
                <a:spcPct val="96638"/>
              </a:lnSpc>
              <a:spcBef>
                <a:spcPts val="22760"/>
              </a:spcBef>
            </a:pP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Aptana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Ja</a:t>
            </a:r>
            <a:r>
              <a:rPr dirty="0" smtClean="0" sz="4200" spc="-125">
                <a:solidFill>
                  <a:srgbClr val="FEFFFF"/>
                </a:solidFill>
                <a:latin typeface="Gill Sans MT"/>
                <a:cs typeface="Gill Sans MT"/>
              </a:rPr>
              <a:t>x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er</a:t>
            </a:r>
            <a:endParaRPr sz="4200">
              <a:latin typeface="Gill Sans MT"/>
              <a:cs typeface="Gill Sans MT"/>
            </a:endParaRPr>
          </a:p>
          <a:p>
            <a:pPr marL="6035357" marR="5463882" algn="ctr">
              <a:lnSpc>
                <a:spcPct val="96638"/>
              </a:lnSpc>
              <a:spcBef>
                <a:spcPts val="17029"/>
              </a:spcBef>
            </a:pP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Helma</a:t>
            </a:r>
            <a:endParaRPr sz="4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44"/>
              </a:spcBef>
            </a:pPr>
            <a:endParaRPr sz="650"/>
          </a:p>
          <a:p>
            <a:pPr marL="5303822" marR="5303900" algn="ctr">
              <a:lnSpc>
                <a:spcPct val="96638"/>
              </a:lnSpc>
              <a:spcBef>
                <a:spcPts val="6000"/>
              </a:spcBef>
            </a:pP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Links</a:t>
            </a:r>
            <a:endParaRPr sz="8400">
              <a:latin typeface="Gill Sans MT"/>
              <a:cs typeface="Gill Sans MT"/>
            </a:endParaRPr>
          </a:p>
          <a:p>
            <a:pPr marL="1638300">
              <a:lnSpc>
                <a:spcPts val="8255"/>
              </a:lnSpc>
              <a:spcBef>
                <a:spcPts val="9433"/>
              </a:spcBef>
            </a:pPr>
            <a:r>
              <a:rPr dirty="0" smtClean="0" sz="7150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sz="7150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3003" sz="6300" spc="0">
                <a:solidFill>
                  <a:srgbClr val="FEFFFF"/>
                </a:solidFill>
                <a:latin typeface="Gill Sans MT"/>
                <a:cs typeface="Gill Sans MT"/>
                <a:hlinkClick r:id="rId2"/>
              </a:rPr>
              <a:t>http://ww</a:t>
            </a:r>
            <a:r>
              <a:rPr dirty="0" smtClean="0" baseline="13003" sz="6300" spc="-250">
                <a:solidFill>
                  <a:srgbClr val="FEFFFF"/>
                </a:solidFill>
                <a:latin typeface="Gill Sans MT"/>
                <a:cs typeface="Gill Sans MT"/>
                <a:hlinkClick r:id="rId2"/>
              </a:rPr>
              <a:t>w</a:t>
            </a:r>
            <a:r>
              <a:rPr dirty="0" smtClean="0" baseline="13003" sz="6300" spc="0">
                <a:solidFill>
                  <a:srgbClr val="FEFFFF"/>
                </a:solidFill>
                <a:latin typeface="Gill Sans MT"/>
                <a:cs typeface="Gill Sans MT"/>
                <a:hlinkClick r:id="rId2"/>
              </a:rPr>
              <a:t>.commonjs.org/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300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http://nodejs.org/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300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  <a:hlinkClick r:id="rId3"/>
              </a:rPr>
              <a:t>http://h</a:t>
            </a:r>
            <a:r>
              <a:rPr dirty="0" smtClean="0" baseline="15740" sz="6300" spc="-39">
                <a:solidFill>
                  <a:srgbClr val="FEFFFF"/>
                </a:solidFill>
                <a:latin typeface="Gill Sans MT"/>
                <a:cs typeface="Gill Sans MT"/>
                <a:hlinkClick r:id="rId3"/>
              </a:rPr>
              <a:t>o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  <a:hlinkClick r:id="rId3"/>
              </a:rPr>
              <a:t>wtonod</a:t>
            </a:r>
            <a:r>
              <a:rPr dirty="0" smtClean="0" baseline="15740" sz="6300" spc="84">
                <a:solidFill>
                  <a:srgbClr val="FEFFFF"/>
                </a:solidFill>
                <a:latin typeface="Gill Sans MT"/>
                <a:cs typeface="Gill Sans MT"/>
                <a:hlinkClick r:id="rId3"/>
              </a:rPr>
              <a:t>e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  <a:hlinkClick r:id="rId3"/>
              </a:rPr>
              <a:t>.org/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300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https://githu</a:t>
            </a:r>
            <a:r>
              <a:rPr dirty="0" smtClean="0" baseline="15740" sz="6300" spc="-39">
                <a:solidFill>
                  <a:srgbClr val="FEFFFF"/>
                </a:solidFill>
                <a:latin typeface="Gill Sans MT"/>
                <a:cs typeface="Gill Sans MT"/>
              </a:rPr>
              <a:t>b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.com/j</a:t>
            </a:r>
            <a:r>
              <a:rPr dirty="0" smtClean="0" baseline="15740" sz="6300" spc="-84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dirty="0" smtClean="0" baseline="15740" sz="6300" spc="-84">
                <a:solidFill>
                  <a:srgbClr val="FEFFFF"/>
                </a:solidFill>
                <a:latin typeface="Gill Sans MT"/>
                <a:cs typeface="Gill Sans MT"/>
              </a:rPr>
              <a:t>y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ent/node/wiki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340"/>
              </a:lnSpc>
              <a:spcBef>
                <a:spcPts val="2"/>
              </a:spcBef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6425" sz="6300" spc="0">
                <a:solidFill>
                  <a:srgbClr val="FEFFFF"/>
                </a:solidFill>
                <a:latin typeface="Gill Sans MT"/>
                <a:cs typeface="Gill Sans MT"/>
              </a:rPr>
              <a:t>https://npmjs.org/</a:t>
            </a:r>
            <a:endParaRPr sz="4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930400" y="2857500"/>
            <a:ext cx="9144000" cy="403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879600" y="2806700"/>
            <a:ext cx="9245600" cy="414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781300" y="5143500"/>
            <a:ext cx="7429500" cy="210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908300" y="5270500"/>
            <a:ext cx="7175500" cy="1854200"/>
          </a:xfrm>
          <a:custGeom>
            <a:avLst/>
            <a:gdLst/>
            <a:ahLst/>
            <a:cxnLst/>
            <a:rect l="l" t="t" r="r" b="b"/>
            <a:pathLst>
              <a:path w="7175500" h="1854200">
                <a:moveTo>
                  <a:pt x="0" y="1854200"/>
                </a:moveTo>
                <a:lnTo>
                  <a:pt x="7175500" y="1854200"/>
                </a:lnTo>
                <a:lnTo>
                  <a:pt x="7175500" y="0"/>
                </a:lnTo>
                <a:lnTo>
                  <a:pt x="0" y="0"/>
                </a:lnTo>
                <a:lnTo>
                  <a:pt x="0" y="1854200"/>
                </a:lnTo>
                <a:close/>
              </a:path>
            </a:pathLst>
          </a:custGeom>
          <a:solidFill>
            <a:srgbClr val="FE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857500" y="5219700"/>
            <a:ext cx="7277100" cy="1955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921000" y="5270500"/>
            <a:ext cx="6959600" cy="1854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902856">
              <a:lnSpc>
                <a:spcPct val="96638"/>
              </a:lnSpc>
              <a:spcBef>
                <a:spcPts val="25094"/>
              </a:spcBef>
            </a:pP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nodejs-kissy</a:t>
            </a:r>
            <a:endParaRPr sz="8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209800" y="6797683"/>
            <a:ext cx="8871160" cy="0"/>
          </a:xfrm>
          <a:custGeom>
            <a:avLst/>
            <a:gdLst/>
            <a:ahLst/>
            <a:cxnLst/>
            <a:rect l="l" t="t" r="r" b="b"/>
            <a:pathLst>
              <a:path w="8871160" h="0">
                <a:moveTo>
                  <a:pt x="0" y="0"/>
                </a:moveTo>
                <a:lnTo>
                  <a:pt x="8871160" y="0"/>
                </a:lnTo>
              </a:path>
            </a:pathLst>
          </a:custGeom>
          <a:ln w="26565">
            <a:solidFill>
              <a:srgbClr val="FE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44"/>
              </a:spcBef>
            </a:pPr>
            <a:endParaRPr sz="650"/>
          </a:p>
          <a:p>
            <a:pPr marL="3902856">
              <a:lnSpc>
                <a:spcPct val="96638"/>
              </a:lnSpc>
              <a:spcBef>
                <a:spcPts val="6000"/>
              </a:spcBef>
            </a:pP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nodejs-kissy</a:t>
            </a:r>
            <a:endParaRPr sz="8400">
              <a:latin typeface="Gill Sans MT"/>
              <a:cs typeface="Gill Sans MT"/>
            </a:endParaRPr>
          </a:p>
          <a:p>
            <a:pPr marL="1638300">
              <a:lnSpc>
                <a:spcPts val="7291"/>
              </a:lnSpc>
              <a:spcBef>
                <a:spcPts val="15809"/>
              </a:spcBef>
            </a:pPr>
            <a:r>
              <a:rPr dirty="0" smtClean="0" baseline="-8040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-8040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kissy</a:t>
            </a:r>
            <a:r>
              <a:rPr dirty="0" smtClean="0" sz="4200" spc="0">
                <a:solidFill>
                  <a:srgbClr val="FEFFFF"/>
                </a:solidFill>
                <a:latin typeface="Microsoft JhengHei"/>
                <a:cs typeface="Microsoft JhengHei"/>
              </a:rPr>
              <a:t>框架的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node</a:t>
            </a:r>
            <a:r>
              <a:rPr dirty="0" smtClean="0" sz="4200" spc="0">
                <a:solidFill>
                  <a:srgbClr val="FEFFFF"/>
                </a:solidFill>
                <a:latin typeface="Microsoft JhengHei"/>
                <a:cs typeface="Microsoft JhengHei"/>
              </a:rPr>
              <a:t>移植版</a:t>
            </a:r>
            <a:endParaRPr sz="4200">
              <a:latin typeface="Microsoft JhengHei"/>
              <a:cs typeface="Microsoft JhengHei"/>
            </a:endParaRPr>
          </a:p>
          <a:p>
            <a:pPr marL="1638300">
              <a:lnSpc>
                <a:spcPts val="7359"/>
              </a:lnSpc>
              <a:spcBef>
                <a:spcPts val="1368"/>
              </a:spcBef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one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-39">
                <a:solidFill>
                  <a:srgbClr val="FEFFFF"/>
                </a:solidFill>
                <a:latin typeface="Gill Sans MT"/>
                <a:cs typeface="Gill Sans MT"/>
              </a:rPr>
              <a:t>f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or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all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340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6425" sz="6300" spc="0">
                <a:solidFill>
                  <a:srgbClr val="FEFFFF"/>
                </a:solidFill>
                <a:latin typeface="Gill Sans MT"/>
                <a:cs typeface="Gill Sans MT"/>
                <a:hlinkClick r:id="rId2"/>
              </a:rPr>
              <a:t>https://githu</a:t>
            </a:r>
            <a:r>
              <a:rPr dirty="0" smtClean="0" baseline="16425" sz="6300" spc="-39">
                <a:solidFill>
                  <a:srgbClr val="FEFFFF"/>
                </a:solidFill>
                <a:latin typeface="Gill Sans MT"/>
                <a:cs typeface="Gill Sans MT"/>
                <a:hlinkClick r:id="rId2"/>
              </a:rPr>
              <a:t>b</a:t>
            </a:r>
            <a:r>
              <a:rPr dirty="0" smtClean="0" baseline="16425" sz="6300" spc="0">
                <a:solidFill>
                  <a:srgbClr val="FEFFFF"/>
                </a:solidFill>
                <a:latin typeface="Gill Sans MT"/>
                <a:cs typeface="Gill Sans MT"/>
                <a:hlinkClick r:id="rId2"/>
              </a:rPr>
              <a:t>.com/kissyteam/nodejs-kissy</a:t>
            </a:r>
            <a:endParaRPr sz="4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44"/>
              </a:spcBef>
            </a:pPr>
            <a:endParaRPr sz="650"/>
          </a:p>
          <a:p>
            <a:pPr marL="3934371">
              <a:lnSpc>
                <a:spcPct val="96638"/>
              </a:lnSpc>
              <a:spcBef>
                <a:spcPts val="6000"/>
              </a:spcBef>
            </a:pP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node-</a:t>
            </a:r>
            <a:r>
              <a:rPr dirty="0" smtClean="0" sz="8400" spc="-294">
                <a:solidFill>
                  <a:srgbClr val="FEFFFF"/>
                </a:solidFill>
                <a:latin typeface="Gill Sans MT"/>
                <a:cs typeface="Gill Sans MT"/>
              </a:rPr>
              <a:t>m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y</a:t>
            </a:r>
            <a:r>
              <a:rPr dirty="0" smtClean="0" sz="8400" spc="-79">
                <a:solidFill>
                  <a:srgbClr val="FEFFFF"/>
                </a:solidFill>
                <a:latin typeface="Gill Sans MT"/>
                <a:cs typeface="Gill Sans MT"/>
              </a:rPr>
              <a:t>f</a:t>
            </a:r>
            <a:r>
              <a:rPr dirty="0" smtClean="0" sz="8400" spc="-129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x</a:t>
            </a:r>
            <a:endParaRPr sz="8400">
              <a:latin typeface="Gill Sans MT"/>
              <a:cs typeface="Gill Sans MT"/>
            </a:endParaRPr>
          </a:p>
          <a:p>
            <a:pPr marL="1638300">
              <a:lnSpc>
                <a:spcPts val="7291"/>
              </a:lnSpc>
              <a:spcBef>
                <a:spcPts val="8409"/>
              </a:spcBef>
            </a:pPr>
            <a:r>
              <a:rPr dirty="0" smtClean="0" baseline="-8040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-8040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-150">
                <a:solidFill>
                  <a:srgbClr val="FEFFFF"/>
                </a:solidFill>
                <a:latin typeface="Gill Sans MT"/>
                <a:cs typeface="Gill Sans MT"/>
              </a:rPr>
              <a:t>m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ysql</a:t>
            </a:r>
            <a:r>
              <a:rPr dirty="0" smtClean="0" sz="4200" spc="0">
                <a:solidFill>
                  <a:srgbClr val="FEFFFF"/>
                </a:solidFill>
                <a:latin typeface="Microsoft JhengHei"/>
                <a:cs typeface="Microsoft JhengHei"/>
              </a:rPr>
              <a:t>分布式集群的查询系统</a:t>
            </a:r>
            <a:endParaRPr sz="4200">
              <a:latin typeface="Microsoft JhengHei"/>
              <a:cs typeface="Microsoft JhengHei"/>
            </a:endParaRPr>
          </a:p>
          <a:p>
            <a:pPr marL="1638300">
              <a:lnSpc>
                <a:spcPts val="7400"/>
              </a:lnSpc>
              <a:spcBef>
                <a:spcPts val="1370"/>
              </a:spcBef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0614" sz="6300" spc="0">
                <a:solidFill>
                  <a:srgbClr val="FEFFFF"/>
                </a:solidFill>
                <a:latin typeface="Microsoft JhengHei"/>
                <a:cs typeface="Microsoft JhengHei"/>
              </a:rPr>
              <a:t>对客户端透明</a:t>
            </a:r>
            <a:endParaRPr sz="4200">
              <a:latin typeface="Microsoft JhengHei"/>
              <a:cs typeface="Microsoft JhengHei"/>
            </a:endParaRPr>
          </a:p>
          <a:p>
            <a:pPr marL="1638300">
              <a:lnSpc>
                <a:spcPts val="7400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0614" sz="6300" spc="0">
                <a:solidFill>
                  <a:srgbClr val="FEFFFF"/>
                </a:solidFill>
                <a:latin typeface="Microsoft JhengHei"/>
                <a:cs typeface="Microsoft JhengHei"/>
              </a:rPr>
              <a:t>支持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http/soc</a:t>
            </a:r>
            <a:r>
              <a:rPr dirty="0" smtClean="0" baseline="15740" sz="6300" spc="-125">
                <a:solidFill>
                  <a:srgbClr val="FEFFFF"/>
                </a:solidFill>
                <a:latin typeface="Gill Sans MT"/>
                <a:cs typeface="Gill Sans MT"/>
              </a:rPr>
              <a:t>k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et</a:t>
            </a:r>
            <a:r>
              <a:rPr dirty="0" smtClean="0" baseline="10614" sz="6300" spc="0">
                <a:solidFill>
                  <a:srgbClr val="FEFFFF"/>
                </a:solidFill>
                <a:latin typeface="Microsoft JhengHei"/>
                <a:cs typeface="Microsoft JhengHei"/>
              </a:rPr>
              <a:t>协议</a:t>
            </a:r>
            <a:endParaRPr sz="4200">
              <a:latin typeface="Microsoft JhengHei"/>
              <a:cs typeface="Microsoft JhengHei"/>
            </a:endParaRPr>
          </a:p>
          <a:p>
            <a:pPr marL="1638300">
              <a:lnSpc>
                <a:spcPts val="7359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deamon-</a:t>
            </a:r>
            <a:r>
              <a:rPr dirty="0" smtClean="0" baseline="15740" sz="6300" spc="-84">
                <a:solidFill>
                  <a:srgbClr val="FEFFFF"/>
                </a:solidFill>
                <a:latin typeface="Gill Sans MT"/>
                <a:cs typeface="Gill Sans MT"/>
              </a:rPr>
              <a:t>w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or</a:t>
            </a:r>
            <a:r>
              <a:rPr dirty="0" smtClean="0" baseline="15740" sz="6300" spc="-125">
                <a:solidFill>
                  <a:srgbClr val="FEFFFF"/>
                </a:solidFill>
                <a:latin typeface="Gill Sans MT"/>
                <a:cs typeface="Gill Sans MT"/>
              </a:rPr>
              <a:t>k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er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340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6425" sz="6300" spc="0">
                <a:solidFill>
                  <a:srgbClr val="FEFFFF"/>
                </a:solidFill>
                <a:latin typeface="Gill Sans MT"/>
                <a:cs typeface="Gill Sans MT"/>
              </a:rPr>
              <a:t>unix-soc</a:t>
            </a:r>
            <a:r>
              <a:rPr dirty="0" smtClean="0" baseline="16425" sz="6300" spc="-125">
                <a:solidFill>
                  <a:srgbClr val="FEFFFF"/>
                </a:solidFill>
                <a:latin typeface="Gill Sans MT"/>
                <a:cs typeface="Gill Sans MT"/>
              </a:rPr>
              <a:t>k</a:t>
            </a:r>
            <a:r>
              <a:rPr dirty="0" smtClean="0" baseline="16425" sz="6300" spc="0">
                <a:solidFill>
                  <a:srgbClr val="FEFFFF"/>
                </a:solidFill>
                <a:latin typeface="Gill Sans MT"/>
                <a:cs typeface="Gill Sans MT"/>
              </a:rPr>
              <a:t>et</a:t>
            </a:r>
            <a:endParaRPr sz="4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8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2857500" y="3403600"/>
            <a:ext cx="7277100" cy="519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2933700" y="3479800"/>
            <a:ext cx="7124700" cy="5041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7014354" y="3837245"/>
            <a:ext cx="1183027" cy="16371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4225364" y="3915265"/>
            <a:ext cx="1228528" cy="12127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7014354" y="6732581"/>
            <a:ext cx="1183027" cy="16371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4516512" y="6732581"/>
            <a:ext cx="1183027" cy="16371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5216909" y="4157806"/>
            <a:ext cx="2002047" cy="7579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4498113" y="7189572"/>
            <a:ext cx="1228528" cy="12127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6995941" y="7189572"/>
            <a:ext cx="1228528" cy="12127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3490878" y="7551157"/>
            <a:ext cx="1183027" cy="8185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8065596" y="7035757"/>
            <a:ext cx="1183027" cy="5911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8065596" y="7414728"/>
            <a:ext cx="1183027" cy="591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8065596" y="7778539"/>
            <a:ext cx="1183027" cy="591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7092417" y="3884947"/>
            <a:ext cx="1025636" cy="14704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7092419" y="3884948"/>
            <a:ext cx="1025635" cy="1470406"/>
          </a:xfrm>
          <a:custGeom>
            <a:avLst/>
            <a:gdLst/>
            <a:ahLst/>
            <a:cxnLst/>
            <a:rect l="l" t="t" r="r" b="b"/>
            <a:pathLst>
              <a:path w="1025635" h="1470406">
                <a:moveTo>
                  <a:pt x="91002" y="0"/>
                </a:moveTo>
                <a:lnTo>
                  <a:pt x="934633" y="0"/>
                </a:lnTo>
                <a:lnTo>
                  <a:pt x="949207" y="1160"/>
                </a:lnTo>
                <a:lnTo>
                  <a:pt x="987792" y="17123"/>
                </a:lnTo>
                <a:lnTo>
                  <a:pt x="1014883" y="48028"/>
                </a:lnTo>
                <a:lnTo>
                  <a:pt x="1025614" y="89011"/>
                </a:lnTo>
                <a:lnTo>
                  <a:pt x="1025635" y="90953"/>
                </a:lnTo>
                <a:lnTo>
                  <a:pt x="1025635" y="1379453"/>
                </a:lnTo>
                <a:lnTo>
                  <a:pt x="1015727" y="1420766"/>
                </a:lnTo>
                <a:lnTo>
                  <a:pt x="989249" y="1452211"/>
                </a:lnTo>
                <a:lnTo>
                  <a:pt x="951064" y="1468928"/>
                </a:lnTo>
                <a:lnTo>
                  <a:pt x="934633" y="1470406"/>
                </a:lnTo>
                <a:lnTo>
                  <a:pt x="91002" y="1470406"/>
                </a:lnTo>
                <a:lnTo>
                  <a:pt x="49667" y="1460504"/>
                </a:lnTo>
                <a:lnTo>
                  <a:pt x="18204" y="1434040"/>
                </a:lnTo>
                <a:lnTo>
                  <a:pt x="1479" y="1395876"/>
                </a:lnTo>
                <a:lnTo>
                  <a:pt x="0" y="1379453"/>
                </a:lnTo>
                <a:lnTo>
                  <a:pt x="0" y="90953"/>
                </a:lnTo>
                <a:lnTo>
                  <a:pt x="1160" y="76386"/>
                </a:lnTo>
                <a:lnTo>
                  <a:pt x="4523" y="62555"/>
                </a:lnTo>
                <a:lnTo>
                  <a:pt x="9907" y="49640"/>
                </a:lnTo>
                <a:lnTo>
                  <a:pt x="17132" y="37822"/>
                </a:lnTo>
                <a:lnTo>
                  <a:pt x="26019" y="27280"/>
                </a:lnTo>
                <a:lnTo>
                  <a:pt x="36386" y="18195"/>
                </a:lnTo>
                <a:lnTo>
                  <a:pt x="48054" y="10746"/>
                </a:lnTo>
                <a:lnTo>
                  <a:pt x="60842" y="5114"/>
                </a:lnTo>
                <a:lnTo>
                  <a:pt x="74570" y="1478"/>
                </a:lnTo>
                <a:lnTo>
                  <a:pt x="89059" y="20"/>
                </a:lnTo>
                <a:lnTo>
                  <a:pt x="91002" y="0"/>
                </a:lnTo>
                <a:close/>
              </a:path>
            </a:pathLst>
          </a:custGeom>
          <a:ln w="30328">
            <a:solidFill>
              <a:srgbClr val="0053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4392202" y="4021376"/>
            <a:ext cx="884893" cy="87347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4392202" y="4021376"/>
            <a:ext cx="884893" cy="873478"/>
          </a:xfrm>
          <a:custGeom>
            <a:avLst/>
            <a:gdLst/>
            <a:ahLst/>
            <a:cxnLst/>
            <a:rect l="l" t="t" r="r" b="b"/>
            <a:pathLst>
              <a:path w="884893" h="873478">
                <a:moveTo>
                  <a:pt x="755303" y="127917"/>
                </a:moveTo>
                <a:lnTo>
                  <a:pt x="779925" y="154269"/>
                </a:lnTo>
                <a:lnTo>
                  <a:pt x="801955" y="182051"/>
                </a:lnTo>
                <a:lnTo>
                  <a:pt x="821394" y="211106"/>
                </a:lnTo>
                <a:lnTo>
                  <a:pt x="838241" y="241272"/>
                </a:lnTo>
                <a:lnTo>
                  <a:pt x="852495" y="272393"/>
                </a:lnTo>
                <a:lnTo>
                  <a:pt x="864159" y="304308"/>
                </a:lnTo>
                <a:lnTo>
                  <a:pt x="873230" y="336859"/>
                </a:lnTo>
                <a:lnTo>
                  <a:pt x="879709" y="369887"/>
                </a:lnTo>
                <a:lnTo>
                  <a:pt x="883597" y="403233"/>
                </a:lnTo>
                <a:lnTo>
                  <a:pt x="884893" y="436738"/>
                </a:lnTo>
                <a:lnTo>
                  <a:pt x="883597" y="470243"/>
                </a:lnTo>
                <a:lnTo>
                  <a:pt x="879709" y="503589"/>
                </a:lnTo>
                <a:lnTo>
                  <a:pt x="873230" y="536617"/>
                </a:lnTo>
                <a:lnTo>
                  <a:pt x="864159" y="569168"/>
                </a:lnTo>
                <a:lnTo>
                  <a:pt x="852495" y="601083"/>
                </a:lnTo>
                <a:lnTo>
                  <a:pt x="838241" y="632204"/>
                </a:lnTo>
                <a:lnTo>
                  <a:pt x="821394" y="662370"/>
                </a:lnTo>
                <a:lnTo>
                  <a:pt x="801955" y="691425"/>
                </a:lnTo>
                <a:lnTo>
                  <a:pt x="779925" y="719207"/>
                </a:lnTo>
                <a:lnTo>
                  <a:pt x="755303" y="745559"/>
                </a:lnTo>
                <a:lnTo>
                  <a:pt x="728606" y="769864"/>
                </a:lnTo>
                <a:lnTo>
                  <a:pt x="700461" y="791610"/>
                </a:lnTo>
                <a:lnTo>
                  <a:pt x="671027" y="810798"/>
                </a:lnTo>
                <a:lnTo>
                  <a:pt x="640466" y="827427"/>
                </a:lnTo>
                <a:lnTo>
                  <a:pt x="608939" y="841498"/>
                </a:lnTo>
                <a:lnTo>
                  <a:pt x="576607" y="853011"/>
                </a:lnTo>
                <a:lnTo>
                  <a:pt x="543630" y="861965"/>
                </a:lnTo>
                <a:lnTo>
                  <a:pt x="510171" y="868361"/>
                </a:lnTo>
                <a:lnTo>
                  <a:pt x="476389" y="872198"/>
                </a:lnTo>
                <a:lnTo>
                  <a:pt x="442446" y="873478"/>
                </a:lnTo>
                <a:lnTo>
                  <a:pt x="408504" y="872198"/>
                </a:lnTo>
                <a:lnTo>
                  <a:pt x="374722" y="868361"/>
                </a:lnTo>
                <a:lnTo>
                  <a:pt x="341262" y="861965"/>
                </a:lnTo>
                <a:lnTo>
                  <a:pt x="308286" y="853011"/>
                </a:lnTo>
                <a:lnTo>
                  <a:pt x="275954" y="841498"/>
                </a:lnTo>
                <a:lnTo>
                  <a:pt x="244426" y="827427"/>
                </a:lnTo>
                <a:lnTo>
                  <a:pt x="213865" y="810798"/>
                </a:lnTo>
                <a:lnTo>
                  <a:pt x="184432" y="791610"/>
                </a:lnTo>
                <a:lnTo>
                  <a:pt x="156286" y="769864"/>
                </a:lnTo>
                <a:lnTo>
                  <a:pt x="129590" y="745559"/>
                </a:lnTo>
                <a:lnTo>
                  <a:pt x="104968" y="719207"/>
                </a:lnTo>
                <a:lnTo>
                  <a:pt x="82937" y="691425"/>
                </a:lnTo>
                <a:lnTo>
                  <a:pt x="63499" y="662370"/>
                </a:lnTo>
                <a:lnTo>
                  <a:pt x="46652" y="632204"/>
                </a:lnTo>
                <a:lnTo>
                  <a:pt x="32397" y="601083"/>
                </a:lnTo>
                <a:lnTo>
                  <a:pt x="20734" y="569168"/>
                </a:lnTo>
                <a:lnTo>
                  <a:pt x="11663" y="536617"/>
                </a:lnTo>
                <a:lnTo>
                  <a:pt x="5183" y="503589"/>
                </a:lnTo>
                <a:lnTo>
                  <a:pt x="1295" y="470243"/>
                </a:lnTo>
                <a:lnTo>
                  <a:pt x="0" y="436738"/>
                </a:lnTo>
                <a:lnTo>
                  <a:pt x="1295" y="403233"/>
                </a:lnTo>
                <a:lnTo>
                  <a:pt x="5183" y="369887"/>
                </a:lnTo>
                <a:lnTo>
                  <a:pt x="11663" y="336859"/>
                </a:lnTo>
                <a:lnTo>
                  <a:pt x="20734" y="304308"/>
                </a:lnTo>
                <a:lnTo>
                  <a:pt x="32397" y="272393"/>
                </a:lnTo>
                <a:lnTo>
                  <a:pt x="46652" y="241272"/>
                </a:lnTo>
                <a:lnTo>
                  <a:pt x="63499" y="211106"/>
                </a:lnTo>
                <a:lnTo>
                  <a:pt x="82937" y="182051"/>
                </a:lnTo>
                <a:lnTo>
                  <a:pt x="104968" y="154269"/>
                </a:lnTo>
                <a:lnTo>
                  <a:pt x="129590" y="127917"/>
                </a:lnTo>
                <a:lnTo>
                  <a:pt x="156286" y="103613"/>
                </a:lnTo>
                <a:lnTo>
                  <a:pt x="184432" y="81867"/>
                </a:lnTo>
                <a:lnTo>
                  <a:pt x="213865" y="62679"/>
                </a:lnTo>
                <a:lnTo>
                  <a:pt x="244426" y="46050"/>
                </a:lnTo>
                <a:lnTo>
                  <a:pt x="275954" y="31979"/>
                </a:lnTo>
                <a:lnTo>
                  <a:pt x="308286" y="20466"/>
                </a:lnTo>
                <a:lnTo>
                  <a:pt x="341262" y="11512"/>
                </a:lnTo>
                <a:lnTo>
                  <a:pt x="374722" y="5116"/>
                </a:lnTo>
                <a:lnTo>
                  <a:pt x="408504" y="1279"/>
                </a:lnTo>
                <a:lnTo>
                  <a:pt x="442446" y="0"/>
                </a:lnTo>
                <a:lnTo>
                  <a:pt x="476389" y="1279"/>
                </a:lnTo>
                <a:lnTo>
                  <a:pt x="510171" y="5116"/>
                </a:lnTo>
                <a:lnTo>
                  <a:pt x="543630" y="11512"/>
                </a:lnTo>
                <a:lnTo>
                  <a:pt x="576607" y="20466"/>
                </a:lnTo>
                <a:lnTo>
                  <a:pt x="608939" y="31979"/>
                </a:lnTo>
                <a:lnTo>
                  <a:pt x="640466" y="46050"/>
                </a:lnTo>
                <a:lnTo>
                  <a:pt x="671027" y="62679"/>
                </a:lnTo>
                <a:lnTo>
                  <a:pt x="700461" y="81867"/>
                </a:lnTo>
                <a:lnTo>
                  <a:pt x="728606" y="103613"/>
                </a:lnTo>
                <a:lnTo>
                  <a:pt x="755303" y="127917"/>
                </a:lnTo>
              </a:path>
            </a:pathLst>
          </a:custGeom>
          <a:ln w="15162">
            <a:solidFill>
              <a:srgbClr val="0053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7092417" y="6780284"/>
            <a:ext cx="1025636" cy="147040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7092419" y="6780285"/>
            <a:ext cx="1025635" cy="1470406"/>
          </a:xfrm>
          <a:custGeom>
            <a:avLst/>
            <a:gdLst/>
            <a:ahLst/>
            <a:cxnLst/>
            <a:rect l="l" t="t" r="r" b="b"/>
            <a:pathLst>
              <a:path w="1025635" h="1470406">
                <a:moveTo>
                  <a:pt x="91002" y="0"/>
                </a:moveTo>
                <a:lnTo>
                  <a:pt x="934633" y="0"/>
                </a:lnTo>
                <a:lnTo>
                  <a:pt x="949207" y="1160"/>
                </a:lnTo>
                <a:lnTo>
                  <a:pt x="987792" y="17123"/>
                </a:lnTo>
                <a:lnTo>
                  <a:pt x="1014883" y="48027"/>
                </a:lnTo>
                <a:lnTo>
                  <a:pt x="1025614" y="89011"/>
                </a:lnTo>
                <a:lnTo>
                  <a:pt x="1025635" y="90953"/>
                </a:lnTo>
                <a:lnTo>
                  <a:pt x="1025635" y="1379453"/>
                </a:lnTo>
                <a:lnTo>
                  <a:pt x="1015727" y="1420766"/>
                </a:lnTo>
                <a:lnTo>
                  <a:pt x="989249" y="1452211"/>
                </a:lnTo>
                <a:lnTo>
                  <a:pt x="951064" y="1468928"/>
                </a:lnTo>
                <a:lnTo>
                  <a:pt x="934633" y="1470406"/>
                </a:lnTo>
                <a:lnTo>
                  <a:pt x="91002" y="1470406"/>
                </a:lnTo>
                <a:lnTo>
                  <a:pt x="49667" y="1460504"/>
                </a:lnTo>
                <a:lnTo>
                  <a:pt x="18204" y="1434040"/>
                </a:lnTo>
                <a:lnTo>
                  <a:pt x="1479" y="1395876"/>
                </a:lnTo>
                <a:lnTo>
                  <a:pt x="0" y="1379453"/>
                </a:lnTo>
                <a:lnTo>
                  <a:pt x="0" y="90953"/>
                </a:lnTo>
                <a:lnTo>
                  <a:pt x="1160" y="76385"/>
                </a:lnTo>
                <a:lnTo>
                  <a:pt x="4523" y="62554"/>
                </a:lnTo>
                <a:lnTo>
                  <a:pt x="9907" y="49640"/>
                </a:lnTo>
                <a:lnTo>
                  <a:pt x="17132" y="37821"/>
                </a:lnTo>
                <a:lnTo>
                  <a:pt x="26019" y="27279"/>
                </a:lnTo>
                <a:lnTo>
                  <a:pt x="36386" y="18194"/>
                </a:lnTo>
                <a:lnTo>
                  <a:pt x="48054" y="10745"/>
                </a:lnTo>
                <a:lnTo>
                  <a:pt x="60842" y="5113"/>
                </a:lnTo>
                <a:lnTo>
                  <a:pt x="74570" y="1478"/>
                </a:lnTo>
                <a:lnTo>
                  <a:pt x="89059" y="20"/>
                </a:lnTo>
                <a:lnTo>
                  <a:pt x="91002" y="0"/>
                </a:lnTo>
                <a:close/>
              </a:path>
            </a:pathLst>
          </a:custGeom>
          <a:ln w="30328">
            <a:solidFill>
              <a:srgbClr val="038F5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4594576" y="6780284"/>
            <a:ext cx="1025634" cy="147040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4594576" y="6780285"/>
            <a:ext cx="1025635" cy="1470406"/>
          </a:xfrm>
          <a:custGeom>
            <a:avLst/>
            <a:gdLst/>
            <a:ahLst/>
            <a:cxnLst/>
            <a:rect l="l" t="t" r="r" b="b"/>
            <a:pathLst>
              <a:path w="1025635" h="1470406">
                <a:moveTo>
                  <a:pt x="91002" y="0"/>
                </a:moveTo>
                <a:lnTo>
                  <a:pt x="934633" y="0"/>
                </a:lnTo>
                <a:lnTo>
                  <a:pt x="949207" y="1160"/>
                </a:lnTo>
                <a:lnTo>
                  <a:pt x="987792" y="17123"/>
                </a:lnTo>
                <a:lnTo>
                  <a:pt x="1014883" y="48027"/>
                </a:lnTo>
                <a:lnTo>
                  <a:pt x="1025614" y="89011"/>
                </a:lnTo>
                <a:lnTo>
                  <a:pt x="1025635" y="90953"/>
                </a:lnTo>
                <a:lnTo>
                  <a:pt x="1025635" y="1379453"/>
                </a:lnTo>
                <a:lnTo>
                  <a:pt x="1015727" y="1420766"/>
                </a:lnTo>
                <a:lnTo>
                  <a:pt x="989249" y="1452211"/>
                </a:lnTo>
                <a:lnTo>
                  <a:pt x="951064" y="1468928"/>
                </a:lnTo>
                <a:lnTo>
                  <a:pt x="934633" y="1470406"/>
                </a:lnTo>
                <a:lnTo>
                  <a:pt x="91002" y="1470406"/>
                </a:lnTo>
                <a:lnTo>
                  <a:pt x="49667" y="1460504"/>
                </a:lnTo>
                <a:lnTo>
                  <a:pt x="18204" y="1434040"/>
                </a:lnTo>
                <a:lnTo>
                  <a:pt x="1479" y="1395876"/>
                </a:lnTo>
                <a:lnTo>
                  <a:pt x="0" y="1379453"/>
                </a:lnTo>
                <a:lnTo>
                  <a:pt x="0" y="90953"/>
                </a:lnTo>
                <a:lnTo>
                  <a:pt x="1160" y="76385"/>
                </a:lnTo>
                <a:lnTo>
                  <a:pt x="4523" y="62554"/>
                </a:lnTo>
                <a:lnTo>
                  <a:pt x="9907" y="49640"/>
                </a:lnTo>
                <a:lnTo>
                  <a:pt x="17132" y="37821"/>
                </a:lnTo>
                <a:lnTo>
                  <a:pt x="26019" y="27279"/>
                </a:lnTo>
                <a:lnTo>
                  <a:pt x="36386" y="18194"/>
                </a:lnTo>
                <a:lnTo>
                  <a:pt x="48054" y="10745"/>
                </a:lnTo>
                <a:lnTo>
                  <a:pt x="60842" y="5113"/>
                </a:lnTo>
                <a:lnTo>
                  <a:pt x="74570" y="1478"/>
                </a:lnTo>
                <a:lnTo>
                  <a:pt x="89059" y="20"/>
                </a:lnTo>
                <a:lnTo>
                  <a:pt x="91002" y="0"/>
                </a:lnTo>
                <a:close/>
              </a:path>
            </a:pathLst>
          </a:custGeom>
          <a:ln w="30328">
            <a:solidFill>
              <a:srgbClr val="95950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8118054" y="4987753"/>
            <a:ext cx="708122" cy="2160135"/>
          </a:xfrm>
          <a:custGeom>
            <a:avLst/>
            <a:gdLst/>
            <a:ahLst/>
            <a:cxnLst/>
            <a:rect l="l" t="t" r="r" b="b"/>
            <a:pathLst>
              <a:path w="708122" h="2160135">
                <a:moveTo>
                  <a:pt x="0" y="2160135"/>
                </a:moveTo>
                <a:lnTo>
                  <a:pt x="37084" y="2091846"/>
                </a:lnTo>
                <a:lnTo>
                  <a:pt x="77179" y="2022396"/>
                </a:lnTo>
                <a:lnTo>
                  <a:pt x="119753" y="1951990"/>
                </a:lnTo>
                <a:lnTo>
                  <a:pt x="164275" y="1880832"/>
                </a:lnTo>
                <a:lnTo>
                  <a:pt x="210213" y="1809127"/>
                </a:lnTo>
                <a:lnTo>
                  <a:pt x="257038" y="1737079"/>
                </a:lnTo>
                <a:lnTo>
                  <a:pt x="304216" y="1664895"/>
                </a:lnTo>
                <a:lnTo>
                  <a:pt x="351218" y="1592778"/>
                </a:lnTo>
                <a:lnTo>
                  <a:pt x="397512" y="1520934"/>
                </a:lnTo>
                <a:lnTo>
                  <a:pt x="442567" y="1449567"/>
                </a:lnTo>
                <a:lnTo>
                  <a:pt x="485852" y="1378882"/>
                </a:lnTo>
                <a:lnTo>
                  <a:pt x="526836" y="1309084"/>
                </a:lnTo>
                <a:lnTo>
                  <a:pt x="564987" y="1240378"/>
                </a:lnTo>
                <a:lnTo>
                  <a:pt x="599775" y="1172968"/>
                </a:lnTo>
                <a:lnTo>
                  <a:pt x="630668" y="1107060"/>
                </a:lnTo>
                <a:lnTo>
                  <a:pt x="657135" y="1042858"/>
                </a:lnTo>
                <a:lnTo>
                  <a:pt x="678645" y="980567"/>
                </a:lnTo>
                <a:lnTo>
                  <a:pt x="694667" y="920391"/>
                </a:lnTo>
                <a:lnTo>
                  <a:pt x="704670" y="862537"/>
                </a:lnTo>
                <a:lnTo>
                  <a:pt x="708122" y="807207"/>
                </a:lnTo>
                <a:lnTo>
                  <a:pt x="704670" y="754539"/>
                </a:lnTo>
                <a:lnTo>
                  <a:pt x="694667" y="704393"/>
                </a:lnTo>
                <a:lnTo>
                  <a:pt x="678645" y="656565"/>
                </a:lnTo>
                <a:lnTo>
                  <a:pt x="657135" y="610851"/>
                </a:lnTo>
                <a:lnTo>
                  <a:pt x="630668" y="567046"/>
                </a:lnTo>
                <a:lnTo>
                  <a:pt x="599775" y="524945"/>
                </a:lnTo>
                <a:lnTo>
                  <a:pt x="564987" y="484345"/>
                </a:lnTo>
                <a:lnTo>
                  <a:pt x="526836" y="445040"/>
                </a:lnTo>
                <a:lnTo>
                  <a:pt x="485852" y="406826"/>
                </a:lnTo>
                <a:lnTo>
                  <a:pt x="442567" y="369499"/>
                </a:lnTo>
                <a:lnTo>
                  <a:pt x="397512" y="332854"/>
                </a:lnTo>
                <a:lnTo>
                  <a:pt x="351218" y="296686"/>
                </a:lnTo>
                <a:lnTo>
                  <a:pt x="304216" y="260792"/>
                </a:lnTo>
                <a:lnTo>
                  <a:pt x="257038" y="224966"/>
                </a:lnTo>
                <a:lnTo>
                  <a:pt x="210213" y="189005"/>
                </a:lnTo>
                <a:lnTo>
                  <a:pt x="164275" y="152702"/>
                </a:lnTo>
                <a:lnTo>
                  <a:pt x="119753" y="115855"/>
                </a:lnTo>
                <a:lnTo>
                  <a:pt x="77179" y="78259"/>
                </a:lnTo>
                <a:lnTo>
                  <a:pt x="37084" y="39708"/>
                </a:lnTo>
                <a:lnTo>
                  <a:pt x="0" y="0"/>
                </a:lnTo>
              </a:path>
            </a:pathLst>
          </a:custGeom>
          <a:ln w="30332">
            <a:solidFill>
              <a:srgbClr val="008E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7347392" y="5550902"/>
            <a:ext cx="1436" cy="1229382"/>
          </a:xfrm>
          <a:custGeom>
            <a:avLst/>
            <a:gdLst/>
            <a:ahLst/>
            <a:cxnLst/>
            <a:rect l="l" t="t" r="r" b="b"/>
            <a:pathLst>
              <a:path w="1436" h="1229382">
                <a:moveTo>
                  <a:pt x="679" y="0"/>
                </a:moveTo>
                <a:lnTo>
                  <a:pt x="0" y="175843"/>
                </a:lnTo>
                <a:lnTo>
                  <a:pt x="1436" y="1229382"/>
                </a:lnTo>
              </a:path>
            </a:pathLst>
          </a:custGeom>
          <a:ln w="30334">
            <a:solidFill>
              <a:srgbClr val="942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7293470" y="5405379"/>
            <a:ext cx="109202" cy="145733"/>
          </a:xfrm>
          <a:custGeom>
            <a:avLst/>
            <a:gdLst/>
            <a:ahLst/>
            <a:cxnLst/>
            <a:rect l="l" t="t" r="r" b="b"/>
            <a:pathLst>
              <a:path w="109202" h="145733">
                <a:moveTo>
                  <a:pt x="109202" y="145733"/>
                </a:moveTo>
                <a:lnTo>
                  <a:pt x="55162" y="0"/>
                </a:lnTo>
                <a:lnTo>
                  <a:pt x="0" y="145312"/>
                </a:lnTo>
                <a:lnTo>
                  <a:pt x="109202" y="145733"/>
                </a:lnTo>
                <a:close/>
              </a:path>
            </a:pathLst>
          </a:custGeom>
          <a:solidFill>
            <a:srgbClr val="942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7293471" y="5405379"/>
            <a:ext cx="109201" cy="145734"/>
          </a:xfrm>
          <a:custGeom>
            <a:avLst/>
            <a:gdLst/>
            <a:ahLst/>
            <a:cxnLst/>
            <a:rect l="l" t="t" r="r" b="b"/>
            <a:pathLst>
              <a:path w="109201" h="145734">
                <a:moveTo>
                  <a:pt x="55162" y="0"/>
                </a:moveTo>
                <a:lnTo>
                  <a:pt x="0" y="145312"/>
                </a:lnTo>
                <a:lnTo>
                  <a:pt x="109201" y="145734"/>
                </a:lnTo>
                <a:lnTo>
                  <a:pt x="55162" y="0"/>
                </a:lnTo>
                <a:close/>
              </a:path>
            </a:pathLst>
          </a:custGeom>
          <a:ln w="30328">
            <a:solidFill>
              <a:srgbClr val="942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7861645" y="5355355"/>
            <a:ext cx="0" cy="600937"/>
          </a:xfrm>
          <a:custGeom>
            <a:avLst/>
            <a:gdLst/>
            <a:ahLst/>
            <a:cxnLst/>
            <a:rect l="l" t="t" r="r" b="b"/>
            <a:pathLst>
              <a:path w="0" h="600937">
                <a:moveTo>
                  <a:pt x="0" y="600937"/>
                </a:moveTo>
                <a:lnTo>
                  <a:pt x="0" y="0"/>
                </a:lnTo>
              </a:path>
            </a:pathLst>
          </a:custGeom>
          <a:ln w="30334">
            <a:solidFill>
              <a:srgbClr val="0053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7861645" y="6380740"/>
            <a:ext cx="0" cy="203996"/>
          </a:xfrm>
          <a:custGeom>
            <a:avLst/>
            <a:gdLst/>
            <a:ahLst/>
            <a:cxnLst/>
            <a:rect l="l" t="t" r="r" b="b"/>
            <a:pathLst>
              <a:path w="0" h="203996">
                <a:moveTo>
                  <a:pt x="0" y="203996"/>
                </a:moveTo>
                <a:lnTo>
                  <a:pt x="0" y="0"/>
                </a:lnTo>
              </a:path>
            </a:pathLst>
          </a:custGeom>
          <a:ln w="30334">
            <a:solidFill>
              <a:srgbClr val="0053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7807043" y="6584735"/>
            <a:ext cx="109202" cy="145525"/>
          </a:xfrm>
          <a:custGeom>
            <a:avLst/>
            <a:gdLst/>
            <a:ahLst/>
            <a:cxnLst/>
            <a:rect l="l" t="t" r="r" b="b"/>
            <a:pathLst>
              <a:path w="109202" h="145525">
                <a:moveTo>
                  <a:pt x="109202" y="0"/>
                </a:moveTo>
                <a:lnTo>
                  <a:pt x="0" y="0"/>
                </a:lnTo>
                <a:lnTo>
                  <a:pt x="54601" y="145525"/>
                </a:lnTo>
                <a:lnTo>
                  <a:pt x="109202" y="0"/>
                </a:lnTo>
                <a:close/>
              </a:path>
            </a:pathLst>
          </a:custGeom>
          <a:solidFill>
            <a:srgbClr val="0053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7807045" y="6584736"/>
            <a:ext cx="109201" cy="145524"/>
          </a:xfrm>
          <a:custGeom>
            <a:avLst/>
            <a:gdLst/>
            <a:ahLst/>
            <a:cxnLst/>
            <a:rect l="l" t="t" r="r" b="b"/>
            <a:pathLst>
              <a:path w="109201" h="145524">
                <a:moveTo>
                  <a:pt x="54599" y="145524"/>
                </a:moveTo>
                <a:lnTo>
                  <a:pt x="109201" y="0"/>
                </a:lnTo>
                <a:lnTo>
                  <a:pt x="0" y="0"/>
                </a:lnTo>
                <a:lnTo>
                  <a:pt x="54599" y="145524"/>
                </a:lnTo>
                <a:close/>
              </a:path>
            </a:pathLst>
          </a:custGeom>
          <a:ln w="30328">
            <a:solidFill>
              <a:srgbClr val="0053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6646216" y="7147889"/>
            <a:ext cx="250547" cy="0"/>
          </a:xfrm>
          <a:custGeom>
            <a:avLst/>
            <a:gdLst/>
            <a:ahLst/>
            <a:cxnLst/>
            <a:rect l="l" t="t" r="r" b="b"/>
            <a:pathLst>
              <a:path w="250547" h="0">
                <a:moveTo>
                  <a:pt x="0" y="0"/>
                </a:moveTo>
                <a:lnTo>
                  <a:pt x="250547" y="0"/>
                </a:lnTo>
              </a:path>
            </a:pathLst>
          </a:custGeom>
          <a:ln w="30317">
            <a:solidFill>
              <a:srgbClr val="942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5620212" y="7147889"/>
            <a:ext cx="343488" cy="0"/>
          </a:xfrm>
          <a:custGeom>
            <a:avLst/>
            <a:gdLst/>
            <a:ahLst/>
            <a:cxnLst/>
            <a:rect l="l" t="t" r="r" b="b"/>
            <a:pathLst>
              <a:path w="343488" h="0">
                <a:moveTo>
                  <a:pt x="0" y="0"/>
                </a:moveTo>
                <a:lnTo>
                  <a:pt x="343488" y="0"/>
                </a:lnTo>
              </a:path>
            </a:pathLst>
          </a:custGeom>
          <a:ln w="30317">
            <a:solidFill>
              <a:srgbClr val="942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6896762" y="7093315"/>
            <a:ext cx="145604" cy="109143"/>
          </a:xfrm>
          <a:custGeom>
            <a:avLst/>
            <a:gdLst/>
            <a:ahLst/>
            <a:cxnLst/>
            <a:rect l="l" t="t" r="r" b="b"/>
            <a:pathLst>
              <a:path w="145604" h="109143">
                <a:moveTo>
                  <a:pt x="145604" y="54571"/>
                </a:moveTo>
                <a:lnTo>
                  <a:pt x="0" y="0"/>
                </a:lnTo>
                <a:lnTo>
                  <a:pt x="0" y="109143"/>
                </a:lnTo>
                <a:lnTo>
                  <a:pt x="145604" y="54571"/>
                </a:lnTo>
                <a:close/>
              </a:path>
            </a:pathLst>
          </a:custGeom>
          <a:solidFill>
            <a:srgbClr val="942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6896764" y="7093317"/>
            <a:ext cx="145603" cy="109143"/>
          </a:xfrm>
          <a:custGeom>
            <a:avLst/>
            <a:gdLst/>
            <a:ahLst/>
            <a:cxnLst/>
            <a:rect l="l" t="t" r="r" b="b"/>
            <a:pathLst>
              <a:path w="145603" h="109143">
                <a:moveTo>
                  <a:pt x="145603" y="54571"/>
                </a:moveTo>
                <a:lnTo>
                  <a:pt x="0" y="0"/>
                </a:lnTo>
                <a:lnTo>
                  <a:pt x="0" y="109143"/>
                </a:lnTo>
                <a:lnTo>
                  <a:pt x="145603" y="54571"/>
                </a:lnTo>
                <a:close/>
              </a:path>
            </a:pathLst>
          </a:custGeom>
          <a:ln w="30323">
            <a:solidFill>
              <a:srgbClr val="942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6684133" y="7883091"/>
            <a:ext cx="408285" cy="0"/>
          </a:xfrm>
          <a:custGeom>
            <a:avLst/>
            <a:gdLst/>
            <a:ahLst/>
            <a:cxnLst/>
            <a:rect l="l" t="t" r="r" b="b"/>
            <a:pathLst>
              <a:path w="408285" h="0">
                <a:moveTo>
                  <a:pt x="0" y="0"/>
                </a:moveTo>
                <a:lnTo>
                  <a:pt x="408285" y="0"/>
                </a:lnTo>
              </a:path>
            </a:pathLst>
          </a:custGeom>
          <a:ln w="30317">
            <a:solidFill>
              <a:srgbClr val="0053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5815866" y="7883091"/>
            <a:ext cx="291920" cy="0"/>
          </a:xfrm>
          <a:custGeom>
            <a:avLst/>
            <a:gdLst/>
            <a:ahLst/>
            <a:cxnLst/>
            <a:rect l="l" t="t" r="r" b="b"/>
            <a:pathLst>
              <a:path w="291920" h="0">
                <a:moveTo>
                  <a:pt x="0" y="0"/>
                </a:moveTo>
                <a:lnTo>
                  <a:pt x="291920" y="0"/>
                </a:lnTo>
              </a:path>
            </a:pathLst>
          </a:custGeom>
          <a:ln w="30317">
            <a:solidFill>
              <a:srgbClr val="0053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5670262" y="7828517"/>
            <a:ext cx="145602" cy="109143"/>
          </a:xfrm>
          <a:custGeom>
            <a:avLst/>
            <a:gdLst/>
            <a:ahLst/>
            <a:cxnLst/>
            <a:rect l="l" t="t" r="r" b="b"/>
            <a:pathLst>
              <a:path w="145602" h="109143">
                <a:moveTo>
                  <a:pt x="145602" y="0"/>
                </a:moveTo>
                <a:lnTo>
                  <a:pt x="0" y="54571"/>
                </a:lnTo>
                <a:lnTo>
                  <a:pt x="145602" y="109143"/>
                </a:lnTo>
                <a:lnTo>
                  <a:pt x="145602" y="0"/>
                </a:lnTo>
                <a:close/>
              </a:path>
            </a:pathLst>
          </a:custGeom>
          <a:solidFill>
            <a:srgbClr val="0053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5670263" y="7828519"/>
            <a:ext cx="145603" cy="109142"/>
          </a:xfrm>
          <a:custGeom>
            <a:avLst/>
            <a:gdLst/>
            <a:ahLst/>
            <a:cxnLst/>
            <a:rect l="l" t="t" r="r" b="b"/>
            <a:pathLst>
              <a:path w="145603" h="109142">
                <a:moveTo>
                  <a:pt x="0" y="54571"/>
                </a:moveTo>
                <a:lnTo>
                  <a:pt x="145603" y="109142"/>
                </a:lnTo>
                <a:lnTo>
                  <a:pt x="145603" y="0"/>
                </a:lnTo>
                <a:lnTo>
                  <a:pt x="0" y="54571"/>
                </a:lnTo>
                <a:close/>
              </a:path>
            </a:pathLst>
          </a:custGeom>
          <a:ln w="30323">
            <a:solidFill>
              <a:srgbClr val="0053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5107393" y="4987753"/>
            <a:ext cx="1985025" cy="1792532"/>
          </a:xfrm>
          <a:custGeom>
            <a:avLst/>
            <a:gdLst/>
            <a:ahLst/>
            <a:cxnLst/>
            <a:rect l="l" t="t" r="r" b="b"/>
            <a:pathLst>
              <a:path w="1985025" h="1792532">
                <a:moveTo>
                  <a:pt x="0" y="1792532"/>
                </a:moveTo>
                <a:lnTo>
                  <a:pt x="1985025" y="0"/>
                </a:lnTo>
              </a:path>
            </a:pathLst>
          </a:custGeom>
          <a:ln w="30325">
            <a:solidFill>
              <a:srgbClr val="008E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5312582" y="5727197"/>
            <a:ext cx="1425699" cy="424447"/>
          </a:xfrm>
          <a:custGeom>
            <a:avLst/>
            <a:gdLst/>
            <a:ahLst/>
            <a:cxnLst/>
            <a:rect l="l" t="t" r="r" b="b"/>
            <a:pathLst>
              <a:path w="1425699" h="424447">
                <a:moveTo>
                  <a:pt x="0" y="424447"/>
                </a:moveTo>
                <a:lnTo>
                  <a:pt x="1425699" y="424447"/>
                </a:lnTo>
                <a:lnTo>
                  <a:pt x="1425699" y="0"/>
                </a:lnTo>
                <a:lnTo>
                  <a:pt x="0" y="0"/>
                </a:lnTo>
                <a:lnTo>
                  <a:pt x="0" y="424447"/>
                </a:lnTo>
                <a:close/>
              </a:path>
            </a:pathLst>
          </a:custGeom>
          <a:solidFill>
            <a:srgbClr val="FE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8086599" y="5703644"/>
            <a:ext cx="1425700" cy="424447"/>
          </a:xfrm>
          <a:custGeom>
            <a:avLst/>
            <a:gdLst/>
            <a:ahLst/>
            <a:cxnLst/>
            <a:rect l="l" t="t" r="r" b="b"/>
            <a:pathLst>
              <a:path w="1425700" h="424447">
                <a:moveTo>
                  <a:pt x="0" y="424447"/>
                </a:moveTo>
                <a:lnTo>
                  <a:pt x="1425700" y="424447"/>
                </a:lnTo>
                <a:lnTo>
                  <a:pt x="1425700" y="0"/>
                </a:lnTo>
                <a:lnTo>
                  <a:pt x="0" y="0"/>
                </a:lnTo>
                <a:lnTo>
                  <a:pt x="0" y="424447"/>
                </a:lnTo>
                <a:close/>
              </a:path>
            </a:pathLst>
          </a:custGeom>
          <a:solidFill>
            <a:srgbClr val="FE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6995284" y="5680900"/>
            <a:ext cx="682516" cy="424446"/>
          </a:xfrm>
          <a:custGeom>
            <a:avLst/>
            <a:gdLst/>
            <a:ahLst/>
            <a:cxnLst/>
            <a:rect l="l" t="t" r="r" b="b"/>
            <a:pathLst>
              <a:path w="682516" h="424446">
                <a:moveTo>
                  <a:pt x="0" y="424446"/>
                </a:moveTo>
                <a:lnTo>
                  <a:pt x="682516" y="424446"/>
                </a:lnTo>
                <a:lnTo>
                  <a:pt x="682516" y="0"/>
                </a:lnTo>
                <a:lnTo>
                  <a:pt x="0" y="0"/>
                </a:lnTo>
                <a:lnTo>
                  <a:pt x="0" y="424446"/>
                </a:lnTo>
                <a:close/>
              </a:path>
            </a:pathLst>
          </a:custGeom>
          <a:solidFill>
            <a:srgbClr val="FE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5963700" y="6933819"/>
            <a:ext cx="682516" cy="424447"/>
          </a:xfrm>
          <a:custGeom>
            <a:avLst/>
            <a:gdLst/>
            <a:ahLst/>
            <a:cxnLst/>
            <a:rect l="l" t="t" r="r" b="b"/>
            <a:pathLst>
              <a:path w="682516" h="424447">
                <a:moveTo>
                  <a:pt x="0" y="424447"/>
                </a:moveTo>
                <a:lnTo>
                  <a:pt x="682516" y="424447"/>
                </a:lnTo>
                <a:lnTo>
                  <a:pt x="682516" y="0"/>
                </a:lnTo>
                <a:lnTo>
                  <a:pt x="0" y="0"/>
                </a:lnTo>
                <a:lnTo>
                  <a:pt x="0" y="424447"/>
                </a:lnTo>
                <a:close/>
              </a:path>
            </a:pathLst>
          </a:custGeom>
          <a:solidFill>
            <a:srgbClr val="FE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7562392" y="5956293"/>
            <a:ext cx="576346" cy="424447"/>
          </a:xfrm>
          <a:custGeom>
            <a:avLst/>
            <a:gdLst/>
            <a:ahLst/>
            <a:cxnLst/>
            <a:rect l="l" t="t" r="r" b="b"/>
            <a:pathLst>
              <a:path w="576346" h="424447">
                <a:moveTo>
                  <a:pt x="0" y="424447"/>
                </a:moveTo>
                <a:lnTo>
                  <a:pt x="576346" y="424447"/>
                </a:lnTo>
                <a:lnTo>
                  <a:pt x="576346" y="0"/>
                </a:lnTo>
                <a:lnTo>
                  <a:pt x="0" y="0"/>
                </a:lnTo>
                <a:lnTo>
                  <a:pt x="0" y="424447"/>
                </a:lnTo>
                <a:close/>
              </a:path>
            </a:pathLst>
          </a:custGeom>
          <a:solidFill>
            <a:srgbClr val="FE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6107786" y="7669021"/>
            <a:ext cx="576346" cy="424447"/>
          </a:xfrm>
          <a:custGeom>
            <a:avLst/>
            <a:gdLst/>
            <a:ahLst/>
            <a:cxnLst/>
            <a:rect l="l" t="t" r="r" b="b"/>
            <a:pathLst>
              <a:path w="576346" h="424447">
                <a:moveTo>
                  <a:pt x="0" y="424447"/>
                </a:moveTo>
                <a:lnTo>
                  <a:pt x="576346" y="424447"/>
                </a:lnTo>
                <a:lnTo>
                  <a:pt x="576346" y="0"/>
                </a:lnTo>
                <a:lnTo>
                  <a:pt x="0" y="0"/>
                </a:lnTo>
                <a:lnTo>
                  <a:pt x="0" y="424447"/>
                </a:lnTo>
                <a:close/>
              </a:path>
            </a:pathLst>
          </a:custGeom>
          <a:solidFill>
            <a:srgbClr val="FE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5383747" y="4294237"/>
            <a:ext cx="1667887" cy="409289"/>
          </a:xfrm>
          <a:custGeom>
            <a:avLst/>
            <a:gdLst/>
            <a:ahLst/>
            <a:cxnLst/>
            <a:rect l="l" t="t" r="r" b="b"/>
            <a:pathLst>
              <a:path w="1667887" h="409289">
                <a:moveTo>
                  <a:pt x="1364546" y="306967"/>
                </a:moveTo>
                <a:lnTo>
                  <a:pt x="1364546" y="409289"/>
                </a:lnTo>
                <a:lnTo>
                  <a:pt x="1667887" y="204645"/>
                </a:lnTo>
                <a:lnTo>
                  <a:pt x="1364546" y="0"/>
                </a:lnTo>
                <a:lnTo>
                  <a:pt x="1364546" y="102321"/>
                </a:lnTo>
                <a:lnTo>
                  <a:pt x="0" y="102321"/>
                </a:lnTo>
                <a:lnTo>
                  <a:pt x="0" y="306967"/>
                </a:lnTo>
                <a:lnTo>
                  <a:pt x="1364546" y="306967"/>
                </a:lnTo>
                <a:close/>
              </a:path>
            </a:pathLst>
          </a:custGeom>
          <a:solidFill>
            <a:srgbClr val="0070B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5383747" y="4294237"/>
            <a:ext cx="1667887" cy="409290"/>
          </a:xfrm>
          <a:custGeom>
            <a:avLst/>
            <a:gdLst/>
            <a:ahLst/>
            <a:cxnLst/>
            <a:rect l="l" t="t" r="r" b="b"/>
            <a:pathLst>
              <a:path w="1667887" h="409290">
                <a:moveTo>
                  <a:pt x="0" y="306967"/>
                </a:moveTo>
                <a:lnTo>
                  <a:pt x="0" y="102322"/>
                </a:lnTo>
                <a:lnTo>
                  <a:pt x="1364546" y="102322"/>
                </a:lnTo>
                <a:lnTo>
                  <a:pt x="1364546" y="0"/>
                </a:lnTo>
                <a:lnTo>
                  <a:pt x="1667887" y="204645"/>
                </a:lnTo>
                <a:lnTo>
                  <a:pt x="1364546" y="409290"/>
                </a:lnTo>
                <a:lnTo>
                  <a:pt x="1364546" y="306967"/>
                </a:lnTo>
                <a:lnTo>
                  <a:pt x="0" y="306967"/>
                </a:lnTo>
                <a:close/>
              </a:path>
            </a:pathLst>
          </a:custGeom>
          <a:ln w="15159">
            <a:solidFill>
              <a:srgbClr val="0053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4664951" y="7295684"/>
            <a:ext cx="884893" cy="8734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4664951" y="7295685"/>
            <a:ext cx="884893" cy="873476"/>
          </a:xfrm>
          <a:custGeom>
            <a:avLst/>
            <a:gdLst/>
            <a:ahLst/>
            <a:cxnLst/>
            <a:rect l="l" t="t" r="r" b="b"/>
            <a:pathLst>
              <a:path w="884893" h="873476">
                <a:moveTo>
                  <a:pt x="755303" y="127917"/>
                </a:moveTo>
                <a:lnTo>
                  <a:pt x="779925" y="154269"/>
                </a:lnTo>
                <a:lnTo>
                  <a:pt x="801955" y="182052"/>
                </a:lnTo>
                <a:lnTo>
                  <a:pt x="821394" y="211106"/>
                </a:lnTo>
                <a:lnTo>
                  <a:pt x="838241" y="241273"/>
                </a:lnTo>
                <a:lnTo>
                  <a:pt x="852495" y="272393"/>
                </a:lnTo>
                <a:lnTo>
                  <a:pt x="864159" y="304309"/>
                </a:lnTo>
                <a:lnTo>
                  <a:pt x="873230" y="336860"/>
                </a:lnTo>
                <a:lnTo>
                  <a:pt x="879709" y="369888"/>
                </a:lnTo>
                <a:lnTo>
                  <a:pt x="883597" y="403234"/>
                </a:lnTo>
                <a:lnTo>
                  <a:pt x="884893" y="436738"/>
                </a:lnTo>
                <a:lnTo>
                  <a:pt x="883597" y="470243"/>
                </a:lnTo>
                <a:lnTo>
                  <a:pt x="879709" y="503589"/>
                </a:lnTo>
                <a:lnTo>
                  <a:pt x="873230" y="536617"/>
                </a:lnTo>
                <a:lnTo>
                  <a:pt x="864159" y="569168"/>
                </a:lnTo>
                <a:lnTo>
                  <a:pt x="852495" y="601083"/>
                </a:lnTo>
                <a:lnTo>
                  <a:pt x="838241" y="632203"/>
                </a:lnTo>
                <a:lnTo>
                  <a:pt x="821394" y="662370"/>
                </a:lnTo>
                <a:lnTo>
                  <a:pt x="801955" y="691424"/>
                </a:lnTo>
                <a:lnTo>
                  <a:pt x="779925" y="719206"/>
                </a:lnTo>
                <a:lnTo>
                  <a:pt x="755303" y="745558"/>
                </a:lnTo>
                <a:lnTo>
                  <a:pt x="728606" y="769862"/>
                </a:lnTo>
                <a:lnTo>
                  <a:pt x="700461" y="791608"/>
                </a:lnTo>
                <a:lnTo>
                  <a:pt x="671027" y="810796"/>
                </a:lnTo>
                <a:lnTo>
                  <a:pt x="640466" y="827425"/>
                </a:lnTo>
                <a:lnTo>
                  <a:pt x="608939" y="841497"/>
                </a:lnTo>
                <a:lnTo>
                  <a:pt x="576607" y="853009"/>
                </a:lnTo>
                <a:lnTo>
                  <a:pt x="543630" y="861963"/>
                </a:lnTo>
                <a:lnTo>
                  <a:pt x="510171" y="868359"/>
                </a:lnTo>
                <a:lnTo>
                  <a:pt x="476389" y="872197"/>
                </a:lnTo>
                <a:lnTo>
                  <a:pt x="442446" y="873476"/>
                </a:lnTo>
                <a:lnTo>
                  <a:pt x="408504" y="872197"/>
                </a:lnTo>
                <a:lnTo>
                  <a:pt x="374722" y="868359"/>
                </a:lnTo>
                <a:lnTo>
                  <a:pt x="341262" y="861963"/>
                </a:lnTo>
                <a:lnTo>
                  <a:pt x="308286" y="853009"/>
                </a:lnTo>
                <a:lnTo>
                  <a:pt x="275954" y="841497"/>
                </a:lnTo>
                <a:lnTo>
                  <a:pt x="244426" y="827425"/>
                </a:lnTo>
                <a:lnTo>
                  <a:pt x="213865" y="810796"/>
                </a:lnTo>
                <a:lnTo>
                  <a:pt x="184432" y="791608"/>
                </a:lnTo>
                <a:lnTo>
                  <a:pt x="156286" y="769862"/>
                </a:lnTo>
                <a:lnTo>
                  <a:pt x="129590" y="745558"/>
                </a:lnTo>
                <a:lnTo>
                  <a:pt x="104968" y="719206"/>
                </a:lnTo>
                <a:lnTo>
                  <a:pt x="82937" y="691424"/>
                </a:lnTo>
                <a:lnTo>
                  <a:pt x="63499" y="662370"/>
                </a:lnTo>
                <a:lnTo>
                  <a:pt x="46652" y="632203"/>
                </a:lnTo>
                <a:lnTo>
                  <a:pt x="32397" y="601083"/>
                </a:lnTo>
                <a:lnTo>
                  <a:pt x="20734" y="569168"/>
                </a:lnTo>
                <a:lnTo>
                  <a:pt x="11663" y="536617"/>
                </a:lnTo>
                <a:lnTo>
                  <a:pt x="5183" y="503589"/>
                </a:lnTo>
                <a:lnTo>
                  <a:pt x="1295" y="470243"/>
                </a:lnTo>
                <a:lnTo>
                  <a:pt x="0" y="436738"/>
                </a:lnTo>
                <a:lnTo>
                  <a:pt x="1295" y="403234"/>
                </a:lnTo>
                <a:lnTo>
                  <a:pt x="5183" y="369888"/>
                </a:lnTo>
                <a:lnTo>
                  <a:pt x="11663" y="336860"/>
                </a:lnTo>
                <a:lnTo>
                  <a:pt x="20734" y="304309"/>
                </a:lnTo>
                <a:lnTo>
                  <a:pt x="32397" y="272393"/>
                </a:lnTo>
                <a:lnTo>
                  <a:pt x="46652" y="241273"/>
                </a:lnTo>
                <a:lnTo>
                  <a:pt x="63499" y="211106"/>
                </a:lnTo>
                <a:lnTo>
                  <a:pt x="82937" y="182052"/>
                </a:lnTo>
                <a:lnTo>
                  <a:pt x="104968" y="154269"/>
                </a:lnTo>
                <a:lnTo>
                  <a:pt x="129590" y="127917"/>
                </a:lnTo>
                <a:lnTo>
                  <a:pt x="156286" y="103613"/>
                </a:lnTo>
                <a:lnTo>
                  <a:pt x="184432" y="81867"/>
                </a:lnTo>
                <a:lnTo>
                  <a:pt x="213865" y="62679"/>
                </a:lnTo>
                <a:lnTo>
                  <a:pt x="244426" y="46050"/>
                </a:lnTo>
                <a:lnTo>
                  <a:pt x="275954" y="31979"/>
                </a:lnTo>
                <a:lnTo>
                  <a:pt x="308286" y="20466"/>
                </a:lnTo>
                <a:lnTo>
                  <a:pt x="341262" y="11512"/>
                </a:lnTo>
                <a:lnTo>
                  <a:pt x="374722" y="5116"/>
                </a:lnTo>
                <a:lnTo>
                  <a:pt x="408504" y="1279"/>
                </a:lnTo>
                <a:lnTo>
                  <a:pt x="442446" y="0"/>
                </a:lnTo>
                <a:lnTo>
                  <a:pt x="476389" y="1279"/>
                </a:lnTo>
                <a:lnTo>
                  <a:pt x="510171" y="5116"/>
                </a:lnTo>
                <a:lnTo>
                  <a:pt x="543630" y="11512"/>
                </a:lnTo>
                <a:lnTo>
                  <a:pt x="576607" y="20466"/>
                </a:lnTo>
                <a:lnTo>
                  <a:pt x="608939" y="31979"/>
                </a:lnTo>
                <a:lnTo>
                  <a:pt x="640466" y="46050"/>
                </a:lnTo>
                <a:lnTo>
                  <a:pt x="671027" y="62679"/>
                </a:lnTo>
                <a:lnTo>
                  <a:pt x="700461" y="81867"/>
                </a:lnTo>
                <a:lnTo>
                  <a:pt x="728606" y="103613"/>
                </a:lnTo>
                <a:lnTo>
                  <a:pt x="755303" y="127917"/>
                </a:lnTo>
              </a:path>
            </a:pathLst>
          </a:custGeom>
          <a:ln w="15162">
            <a:solidFill>
              <a:srgbClr val="95950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7162777" y="7295684"/>
            <a:ext cx="884893" cy="8734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7162778" y="7295685"/>
            <a:ext cx="884893" cy="873476"/>
          </a:xfrm>
          <a:custGeom>
            <a:avLst/>
            <a:gdLst/>
            <a:ahLst/>
            <a:cxnLst/>
            <a:rect l="l" t="t" r="r" b="b"/>
            <a:pathLst>
              <a:path w="884893" h="873476">
                <a:moveTo>
                  <a:pt x="755303" y="127917"/>
                </a:moveTo>
                <a:lnTo>
                  <a:pt x="779925" y="154269"/>
                </a:lnTo>
                <a:lnTo>
                  <a:pt x="801955" y="182052"/>
                </a:lnTo>
                <a:lnTo>
                  <a:pt x="821394" y="211106"/>
                </a:lnTo>
                <a:lnTo>
                  <a:pt x="838241" y="241273"/>
                </a:lnTo>
                <a:lnTo>
                  <a:pt x="852495" y="272393"/>
                </a:lnTo>
                <a:lnTo>
                  <a:pt x="864159" y="304309"/>
                </a:lnTo>
                <a:lnTo>
                  <a:pt x="873230" y="336860"/>
                </a:lnTo>
                <a:lnTo>
                  <a:pt x="879709" y="369888"/>
                </a:lnTo>
                <a:lnTo>
                  <a:pt x="883597" y="403234"/>
                </a:lnTo>
                <a:lnTo>
                  <a:pt x="884893" y="436738"/>
                </a:lnTo>
                <a:lnTo>
                  <a:pt x="883597" y="470243"/>
                </a:lnTo>
                <a:lnTo>
                  <a:pt x="879709" y="503589"/>
                </a:lnTo>
                <a:lnTo>
                  <a:pt x="873230" y="536617"/>
                </a:lnTo>
                <a:lnTo>
                  <a:pt x="864159" y="569168"/>
                </a:lnTo>
                <a:lnTo>
                  <a:pt x="852495" y="601083"/>
                </a:lnTo>
                <a:lnTo>
                  <a:pt x="838241" y="632203"/>
                </a:lnTo>
                <a:lnTo>
                  <a:pt x="821394" y="662370"/>
                </a:lnTo>
                <a:lnTo>
                  <a:pt x="801955" y="691424"/>
                </a:lnTo>
                <a:lnTo>
                  <a:pt x="779925" y="719206"/>
                </a:lnTo>
                <a:lnTo>
                  <a:pt x="755303" y="745558"/>
                </a:lnTo>
                <a:lnTo>
                  <a:pt x="728606" y="769862"/>
                </a:lnTo>
                <a:lnTo>
                  <a:pt x="700461" y="791608"/>
                </a:lnTo>
                <a:lnTo>
                  <a:pt x="671027" y="810796"/>
                </a:lnTo>
                <a:lnTo>
                  <a:pt x="640466" y="827425"/>
                </a:lnTo>
                <a:lnTo>
                  <a:pt x="608939" y="841497"/>
                </a:lnTo>
                <a:lnTo>
                  <a:pt x="576607" y="853009"/>
                </a:lnTo>
                <a:lnTo>
                  <a:pt x="543630" y="861963"/>
                </a:lnTo>
                <a:lnTo>
                  <a:pt x="510171" y="868359"/>
                </a:lnTo>
                <a:lnTo>
                  <a:pt x="476389" y="872197"/>
                </a:lnTo>
                <a:lnTo>
                  <a:pt x="442446" y="873476"/>
                </a:lnTo>
                <a:lnTo>
                  <a:pt x="408504" y="872197"/>
                </a:lnTo>
                <a:lnTo>
                  <a:pt x="374722" y="868359"/>
                </a:lnTo>
                <a:lnTo>
                  <a:pt x="341262" y="861963"/>
                </a:lnTo>
                <a:lnTo>
                  <a:pt x="308286" y="853009"/>
                </a:lnTo>
                <a:lnTo>
                  <a:pt x="275954" y="841497"/>
                </a:lnTo>
                <a:lnTo>
                  <a:pt x="244426" y="827425"/>
                </a:lnTo>
                <a:lnTo>
                  <a:pt x="213865" y="810796"/>
                </a:lnTo>
                <a:lnTo>
                  <a:pt x="184432" y="791608"/>
                </a:lnTo>
                <a:lnTo>
                  <a:pt x="156286" y="769862"/>
                </a:lnTo>
                <a:lnTo>
                  <a:pt x="129590" y="745558"/>
                </a:lnTo>
                <a:lnTo>
                  <a:pt x="104968" y="719206"/>
                </a:lnTo>
                <a:lnTo>
                  <a:pt x="82937" y="691424"/>
                </a:lnTo>
                <a:lnTo>
                  <a:pt x="63499" y="662370"/>
                </a:lnTo>
                <a:lnTo>
                  <a:pt x="46652" y="632203"/>
                </a:lnTo>
                <a:lnTo>
                  <a:pt x="32397" y="601083"/>
                </a:lnTo>
                <a:lnTo>
                  <a:pt x="20734" y="569168"/>
                </a:lnTo>
                <a:lnTo>
                  <a:pt x="11663" y="536617"/>
                </a:lnTo>
                <a:lnTo>
                  <a:pt x="5183" y="503589"/>
                </a:lnTo>
                <a:lnTo>
                  <a:pt x="1295" y="470243"/>
                </a:lnTo>
                <a:lnTo>
                  <a:pt x="0" y="436738"/>
                </a:lnTo>
                <a:lnTo>
                  <a:pt x="1295" y="403234"/>
                </a:lnTo>
                <a:lnTo>
                  <a:pt x="5183" y="369888"/>
                </a:lnTo>
                <a:lnTo>
                  <a:pt x="11663" y="336860"/>
                </a:lnTo>
                <a:lnTo>
                  <a:pt x="20734" y="304309"/>
                </a:lnTo>
                <a:lnTo>
                  <a:pt x="32397" y="272393"/>
                </a:lnTo>
                <a:lnTo>
                  <a:pt x="46652" y="241273"/>
                </a:lnTo>
                <a:lnTo>
                  <a:pt x="63499" y="211106"/>
                </a:lnTo>
                <a:lnTo>
                  <a:pt x="82937" y="182052"/>
                </a:lnTo>
                <a:lnTo>
                  <a:pt x="104968" y="154269"/>
                </a:lnTo>
                <a:lnTo>
                  <a:pt x="129590" y="127917"/>
                </a:lnTo>
                <a:lnTo>
                  <a:pt x="156286" y="103613"/>
                </a:lnTo>
                <a:lnTo>
                  <a:pt x="184432" y="81867"/>
                </a:lnTo>
                <a:lnTo>
                  <a:pt x="213865" y="62679"/>
                </a:lnTo>
                <a:lnTo>
                  <a:pt x="244426" y="46050"/>
                </a:lnTo>
                <a:lnTo>
                  <a:pt x="275954" y="31979"/>
                </a:lnTo>
                <a:lnTo>
                  <a:pt x="308286" y="20466"/>
                </a:lnTo>
                <a:lnTo>
                  <a:pt x="341262" y="11512"/>
                </a:lnTo>
                <a:lnTo>
                  <a:pt x="374722" y="5116"/>
                </a:lnTo>
                <a:lnTo>
                  <a:pt x="408504" y="1279"/>
                </a:lnTo>
                <a:lnTo>
                  <a:pt x="442446" y="0"/>
                </a:lnTo>
                <a:lnTo>
                  <a:pt x="476389" y="1279"/>
                </a:lnTo>
                <a:lnTo>
                  <a:pt x="510171" y="5116"/>
                </a:lnTo>
                <a:lnTo>
                  <a:pt x="543630" y="11512"/>
                </a:lnTo>
                <a:lnTo>
                  <a:pt x="576607" y="20466"/>
                </a:lnTo>
                <a:lnTo>
                  <a:pt x="608939" y="31979"/>
                </a:lnTo>
                <a:lnTo>
                  <a:pt x="640466" y="46050"/>
                </a:lnTo>
                <a:lnTo>
                  <a:pt x="671027" y="62679"/>
                </a:lnTo>
                <a:lnTo>
                  <a:pt x="700461" y="81867"/>
                </a:lnTo>
                <a:lnTo>
                  <a:pt x="728606" y="103613"/>
                </a:lnTo>
                <a:lnTo>
                  <a:pt x="755303" y="127917"/>
                </a:lnTo>
              </a:path>
            </a:pathLst>
          </a:custGeom>
          <a:ln w="15162">
            <a:solidFill>
              <a:srgbClr val="008F5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3568941" y="7598860"/>
            <a:ext cx="1025635" cy="65183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3568941" y="7598862"/>
            <a:ext cx="1025635" cy="651829"/>
          </a:xfrm>
          <a:custGeom>
            <a:avLst/>
            <a:gdLst/>
            <a:ahLst/>
            <a:cxnLst/>
            <a:rect l="l" t="t" r="r" b="b"/>
            <a:pathLst>
              <a:path w="1025635" h="651829">
                <a:moveTo>
                  <a:pt x="91002" y="0"/>
                </a:moveTo>
                <a:lnTo>
                  <a:pt x="934633" y="0"/>
                </a:lnTo>
                <a:lnTo>
                  <a:pt x="949207" y="1160"/>
                </a:lnTo>
                <a:lnTo>
                  <a:pt x="987792" y="17123"/>
                </a:lnTo>
                <a:lnTo>
                  <a:pt x="1014883" y="48027"/>
                </a:lnTo>
                <a:lnTo>
                  <a:pt x="1025614" y="89011"/>
                </a:lnTo>
                <a:lnTo>
                  <a:pt x="1025635" y="90953"/>
                </a:lnTo>
                <a:lnTo>
                  <a:pt x="1025635" y="560876"/>
                </a:lnTo>
                <a:lnTo>
                  <a:pt x="1015727" y="602189"/>
                </a:lnTo>
                <a:lnTo>
                  <a:pt x="989249" y="633634"/>
                </a:lnTo>
                <a:lnTo>
                  <a:pt x="951064" y="650351"/>
                </a:lnTo>
                <a:lnTo>
                  <a:pt x="934633" y="651829"/>
                </a:lnTo>
                <a:lnTo>
                  <a:pt x="91002" y="651829"/>
                </a:lnTo>
                <a:lnTo>
                  <a:pt x="49667" y="641927"/>
                </a:lnTo>
                <a:lnTo>
                  <a:pt x="18204" y="615463"/>
                </a:lnTo>
                <a:lnTo>
                  <a:pt x="1479" y="577299"/>
                </a:lnTo>
                <a:lnTo>
                  <a:pt x="0" y="560876"/>
                </a:lnTo>
                <a:lnTo>
                  <a:pt x="0" y="90953"/>
                </a:lnTo>
                <a:lnTo>
                  <a:pt x="1160" y="76385"/>
                </a:lnTo>
                <a:lnTo>
                  <a:pt x="4523" y="62554"/>
                </a:lnTo>
                <a:lnTo>
                  <a:pt x="9907" y="49640"/>
                </a:lnTo>
                <a:lnTo>
                  <a:pt x="17132" y="37821"/>
                </a:lnTo>
                <a:lnTo>
                  <a:pt x="26019" y="27279"/>
                </a:lnTo>
                <a:lnTo>
                  <a:pt x="36386" y="18194"/>
                </a:lnTo>
                <a:lnTo>
                  <a:pt x="48054" y="10745"/>
                </a:lnTo>
                <a:lnTo>
                  <a:pt x="60842" y="5113"/>
                </a:lnTo>
                <a:lnTo>
                  <a:pt x="74570" y="1478"/>
                </a:lnTo>
                <a:lnTo>
                  <a:pt x="89059" y="20"/>
                </a:lnTo>
                <a:lnTo>
                  <a:pt x="91002" y="0"/>
                </a:lnTo>
                <a:close/>
              </a:path>
            </a:pathLst>
          </a:custGeom>
          <a:ln w="30322">
            <a:solidFill>
              <a:srgbClr val="A07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8143660" y="7083460"/>
            <a:ext cx="1025634" cy="42444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8143660" y="7083462"/>
            <a:ext cx="1025635" cy="424447"/>
          </a:xfrm>
          <a:custGeom>
            <a:avLst/>
            <a:gdLst/>
            <a:ahLst/>
            <a:cxnLst/>
            <a:rect l="l" t="t" r="r" b="b"/>
            <a:pathLst>
              <a:path w="1025635" h="424447">
                <a:moveTo>
                  <a:pt x="91002" y="0"/>
                </a:moveTo>
                <a:lnTo>
                  <a:pt x="934633" y="0"/>
                </a:lnTo>
                <a:lnTo>
                  <a:pt x="949207" y="1160"/>
                </a:lnTo>
                <a:lnTo>
                  <a:pt x="987792" y="17123"/>
                </a:lnTo>
                <a:lnTo>
                  <a:pt x="1014883" y="48027"/>
                </a:lnTo>
                <a:lnTo>
                  <a:pt x="1025614" y="89011"/>
                </a:lnTo>
                <a:lnTo>
                  <a:pt x="1025635" y="90953"/>
                </a:lnTo>
                <a:lnTo>
                  <a:pt x="1025635" y="333494"/>
                </a:lnTo>
                <a:lnTo>
                  <a:pt x="1015727" y="374806"/>
                </a:lnTo>
                <a:lnTo>
                  <a:pt x="989249" y="406252"/>
                </a:lnTo>
                <a:lnTo>
                  <a:pt x="951064" y="422968"/>
                </a:lnTo>
                <a:lnTo>
                  <a:pt x="934633" y="424447"/>
                </a:lnTo>
                <a:lnTo>
                  <a:pt x="91002" y="424447"/>
                </a:lnTo>
                <a:lnTo>
                  <a:pt x="49667" y="414545"/>
                </a:lnTo>
                <a:lnTo>
                  <a:pt x="18204" y="388080"/>
                </a:lnTo>
                <a:lnTo>
                  <a:pt x="1479" y="349916"/>
                </a:lnTo>
                <a:lnTo>
                  <a:pt x="0" y="333494"/>
                </a:lnTo>
                <a:lnTo>
                  <a:pt x="0" y="90953"/>
                </a:lnTo>
                <a:lnTo>
                  <a:pt x="1160" y="76385"/>
                </a:lnTo>
                <a:lnTo>
                  <a:pt x="4523" y="62554"/>
                </a:lnTo>
                <a:lnTo>
                  <a:pt x="9907" y="49640"/>
                </a:lnTo>
                <a:lnTo>
                  <a:pt x="17132" y="37821"/>
                </a:lnTo>
                <a:lnTo>
                  <a:pt x="26019" y="27279"/>
                </a:lnTo>
                <a:lnTo>
                  <a:pt x="36386" y="18194"/>
                </a:lnTo>
                <a:lnTo>
                  <a:pt x="48054" y="10745"/>
                </a:lnTo>
                <a:lnTo>
                  <a:pt x="60842" y="5113"/>
                </a:lnTo>
                <a:lnTo>
                  <a:pt x="74570" y="1478"/>
                </a:lnTo>
                <a:lnTo>
                  <a:pt x="89059" y="20"/>
                </a:lnTo>
                <a:lnTo>
                  <a:pt x="91002" y="0"/>
                </a:lnTo>
                <a:close/>
              </a:path>
            </a:pathLst>
          </a:custGeom>
          <a:ln w="30320">
            <a:solidFill>
              <a:srgbClr val="521B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8143660" y="7462432"/>
            <a:ext cx="1025634" cy="42444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8143660" y="7462433"/>
            <a:ext cx="1025635" cy="424447"/>
          </a:xfrm>
          <a:custGeom>
            <a:avLst/>
            <a:gdLst/>
            <a:ahLst/>
            <a:cxnLst/>
            <a:rect l="l" t="t" r="r" b="b"/>
            <a:pathLst>
              <a:path w="1025635" h="424447">
                <a:moveTo>
                  <a:pt x="91002" y="0"/>
                </a:moveTo>
                <a:lnTo>
                  <a:pt x="934633" y="0"/>
                </a:lnTo>
                <a:lnTo>
                  <a:pt x="949207" y="1160"/>
                </a:lnTo>
                <a:lnTo>
                  <a:pt x="987792" y="17123"/>
                </a:lnTo>
                <a:lnTo>
                  <a:pt x="1014883" y="48027"/>
                </a:lnTo>
                <a:lnTo>
                  <a:pt x="1025614" y="89011"/>
                </a:lnTo>
                <a:lnTo>
                  <a:pt x="1025635" y="90953"/>
                </a:lnTo>
                <a:lnTo>
                  <a:pt x="1025635" y="333494"/>
                </a:lnTo>
                <a:lnTo>
                  <a:pt x="1015727" y="374806"/>
                </a:lnTo>
                <a:lnTo>
                  <a:pt x="989249" y="406252"/>
                </a:lnTo>
                <a:lnTo>
                  <a:pt x="951064" y="422968"/>
                </a:lnTo>
                <a:lnTo>
                  <a:pt x="934633" y="424447"/>
                </a:lnTo>
                <a:lnTo>
                  <a:pt x="91002" y="424447"/>
                </a:lnTo>
                <a:lnTo>
                  <a:pt x="49667" y="414545"/>
                </a:lnTo>
                <a:lnTo>
                  <a:pt x="18204" y="388080"/>
                </a:lnTo>
                <a:lnTo>
                  <a:pt x="1479" y="349916"/>
                </a:lnTo>
                <a:lnTo>
                  <a:pt x="0" y="333494"/>
                </a:lnTo>
                <a:lnTo>
                  <a:pt x="0" y="90953"/>
                </a:lnTo>
                <a:lnTo>
                  <a:pt x="1160" y="76385"/>
                </a:lnTo>
                <a:lnTo>
                  <a:pt x="4523" y="62554"/>
                </a:lnTo>
                <a:lnTo>
                  <a:pt x="9907" y="49640"/>
                </a:lnTo>
                <a:lnTo>
                  <a:pt x="17132" y="37821"/>
                </a:lnTo>
                <a:lnTo>
                  <a:pt x="26019" y="27279"/>
                </a:lnTo>
                <a:lnTo>
                  <a:pt x="36386" y="18194"/>
                </a:lnTo>
                <a:lnTo>
                  <a:pt x="48054" y="10745"/>
                </a:lnTo>
                <a:lnTo>
                  <a:pt x="60842" y="5113"/>
                </a:lnTo>
                <a:lnTo>
                  <a:pt x="74570" y="1478"/>
                </a:lnTo>
                <a:lnTo>
                  <a:pt x="89059" y="20"/>
                </a:lnTo>
                <a:lnTo>
                  <a:pt x="91002" y="0"/>
                </a:lnTo>
                <a:close/>
              </a:path>
            </a:pathLst>
          </a:custGeom>
          <a:ln w="30320">
            <a:solidFill>
              <a:srgbClr val="521B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8143660" y="7826244"/>
            <a:ext cx="1025634" cy="42444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8143660" y="7826245"/>
            <a:ext cx="1025635" cy="424447"/>
          </a:xfrm>
          <a:custGeom>
            <a:avLst/>
            <a:gdLst/>
            <a:ahLst/>
            <a:cxnLst/>
            <a:rect l="l" t="t" r="r" b="b"/>
            <a:pathLst>
              <a:path w="1025635" h="424447">
                <a:moveTo>
                  <a:pt x="91002" y="0"/>
                </a:moveTo>
                <a:lnTo>
                  <a:pt x="934633" y="0"/>
                </a:lnTo>
                <a:lnTo>
                  <a:pt x="949207" y="1160"/>
                </a:lnTo>
                <a:lnTo>
                  <a:pt x="987792" y="17123"/>
                </a:lnTo>
                <a:lnTo>
                  <a:pt x="1014883" y="48027"/>
                </a:lnTo>
                <a:lnTo>
                  <a:pt x="1025614" y="89011"/>
                </a:lnTo>
                <a:lnTo>
                  <a:pt x="1025635" y="90953"/>
                </a:lnTo>
                <a:lnTo>
                  <a:pt x="1025635" y="333494"/>
                </a:lnTo>
                <a:lnTo>
                  <a:pt x="1015727" y="374806"/>
                </a:lnTo>
                <a:lnTo>
                  <a:pt x="989249" y="406252"/>
                </a:lnTo>
                <a:lnTo>
                  <a:pt x="951064" y="422968"/>
                </a:lnTo>
                <a:lnTo>
                  <a:pt x="934633" y="424447"/>
                </a:lnTo>
                <a:lnTo>
                  <a:pt x="91002" y="424447"/>
                </a:lnTo>
                <a:lnTo>
                  <a:pt x="49667" y="414545"/>
                </a:lnTo>
                <a:lnTo>
                  <a:pt x="18204" y="388080"/>
                </a:lnTo>
                <a:lnTo>
                  <a:pt x="1479" y="349916"/>
                </a:lnTo>
                <a:lnTo>
                  <a:pt x="0" y="333494"/>
                </a:lnTo>
                <a:lnTo>
                  <a:pt x="0" y="90953"/>
                </a:lnTo>
                <a:lnTo>
                  <a:pt x="1160" y="76385"/>
                </a:lnTo>
                <a:lnTo>
                  <a:pt x="4523" y="62554"/>
                </a:lnTo>
                <a:lnTo>
                  <a:pt x="9907" y="49640"/>
                </a:lnTo>
                <a:lnTo>
                  <a:pt x="17132" y="37821"/>
                </a:lnTo>
                <a:lnTo>
                  <a:pt x="26019" y="27279"/>
                </a:lnTo>
                <a:lnTo>
                  <a:pt x="36386" y="18194"/>
                </a:lnTo>
                <a:lnTo>
                  <a:pt x="48054" y="10745"/>
                </a:lnTo>
                <a:lnTo>
                  <a:pt x="60842" y="5113"/>
                </a:lnTo>
                <a:lnTo>
                  <a:pt x="74570" y="1478"/>
                </a:lnTo>
                <a:lnTo>
                  <a:pt x="89059" y="20"/>
                </a:lnTo>
                <a:lnTo>
                  <a:pt x="91002" y="0"/>
                </a:lnTo>
                <a:close/>
              </a:path>
            </a:pathLst>
          </a:custGeom>
          <a:ln w="30320">
            <a:solidFill>
              <a:srgbClr val="521B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5744151" y="4408994"/>
            <a:ext cx="949937" cy="192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85"/>
              </a:lnSpc>
              <a:spcBef>
                <a:spcPts val="69"/>
              </a:spcBef>
            </a:pPr>
            <a:r>
              <a:rPr dirty="0" smtClean="0" sz="1300" spc="0">
                <a:solidFill>
                  <a:srgbClr val="FEFFFF"/>
                </a:solidFill>
                <a:latin typeface="Arial"/>
                <a:cs typeface="Arial"/>
              </a:rPr>
              <a:t>http</a:t>
            </a:r>
            <a:r>
              <a:rPr dirty="0" smtClean="0" sz="1300" spc="26">
                <a:solidFill>
                  <a:srgbClr val="FEFFFF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FEFFFF"/>
                </a:solidFill>
                <a:latin typeface="Arial"/>
                <a:cs typeface="Arial"/>
              </a:rPr>
              <a:t>/</a:t>
            </a:r>
            <a:r>
              <a:rPr dirty="0" smtClean="0" sz="1300" spc="8">
                <a:solidFill>
                  <a:srgbClr val="FEFFFF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FEFFFF"/>
                </a:solidFill>
                <a:latin typeface="Arial"/>
                <a:cs typeface="Arial"/>
              </a:rPr>
              <a:t>socket</a:t>
            </a:r>
            <a:endParaRPr sz="13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521796" y="4477615"/>
            <a:ext cx="653311" cy="2224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10"/>
              </a:lnSpc>
              <a:spcBef>
                <a:spcPts val="85"/>
              </a:spcBef>
            </a:pPr>
            <a:r>
              <a:rPr dirty="0" smtClean="0" sz="1550" spc="0">
                <a:latin typeface="Verdana"/>
                <a:cs typeface="Verdana"/>
              </a:rPr>
              <a:t>Query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627340" y="6025147"/>
            <a:ext cx="485106" cy="283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30"/>
              </a:lnSpc>
              <a:spcBef>
                <a:spcPts val="111"/>
              </a:spcBef>
            </a:pPr>
            <a:r>
              <a:rPr dirty="0" smtClean="0" baseline="-1449" sz="3000" spc="0">
                <a:latin typeface="Times New Roman"/>
                <a:cs typeface="Times New Roman"/>
              </a:rPr>
              <a:t>$")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268058" y="7180006"/>
            <a:ext cx="784478" cy="2224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00"/>
              </a:lnSpc>
              <a:spcBef>
                <a:spcPts val="85"/>
              </a:spcBef>
            </a:pPr>
            <a:r>
              <a:rPr dirty="0" smtClean="0" sz="1550" spc="0">
                <a:latin typeface="Lucida Bright"/>
                <a:cs typeface="Lucida Bright"/>
              </a:rPr>
              <a:t>Sha</a:t>
            </a:r>
            <a:r>
              <a:rPr dirty="0" smtClean="0" sz="1550" spc="0">
                <a:latin typeface="Lucida Bright"/>
                <a:cs typeface="Lucida Bright"/>
              </a:rPr>
              <a:t>r</a:t>
            </a:r>
            <a:r>
              <a:rPr dirty="0" smtClean="0" sz="1550" spc="0">
                <a:latin typeface="Lucida Bright"/>
                <a:cs typeface="Lucida Bright"/>
              </a:rPr>
              <a:t>d</a:t>
            </a:r>
            <a:r>
              <a:rPr dirty="0" smtClean="0" sz="1550" spc="-74">
                <a:latin typeface="Lucida Bright"/>
                <a:cs typeface="Lucida Bright"/>
              </a:rPr>
              <a:t> </a:t>
            </a:r>
            <a:r>
              <a:rPr dirty="0" smtClean="0" sz="1550" spc="0">
                <a:latin typeface="Lucida Bright"/>
                <a:cs typeface="Lucida Bright"/>
              </a:rPr>
              <a:t>1</a:t>
            </a:r>
            <a:endParaRPr sz="1550">
              <a:latin typeface="Lucida Bright"/>
              <a:cs typeface="Lucida Brigh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760884" y="7698121"/>
            <a:ext cx="651431" cy="2376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0"/>
              </a:lnSpc>
              <a:spcBef>
                <a:spcPts val="91"/>
              </a:spcBef>
            </a:pPr>
            <a:r>
              <a:rPr dirty="0" smtClean="0" sz="1650" spc="0">
                <a:latin typeface="Lucida Bright"/>
                <a:cs typeface="Lucida Bright"/>
              </a:rPr>
              <a:t>R</a:t>
            </a:r>
            <a:r>
              <a:rPr dirty="0" smtClean="0" sz="1650" spc="0">
                <a:latin typeface="Lucida Bright"/>
                <a:cs typeface="Lucida Bright"/>
              </a:rPr>
              <a:t>o</a:t>
            </a:r>
            <a:r>
              <a:rPr dirty="0" smtClean="0" sz="1650" spc="0">
                <a:latin typeface="Lucida Bright"/>
                <a:cs typeface="Lucida Bright"/>
              </a:rPr>
              <a:t>u</a:t>
            </a:r>
            <a:r>
              <a:rPr dirty="0" smtClean="0" sz="1650" spc="0">
                <a:latin typeface="Lucida Bright"/>
                <a:cs typeface="Lucida Bright"/>
              </a:rPr>
              <a:t>te</a:t>
            </a:r>
            <a:endParaRPr sz="1650">
              <a:latin typeface="Lucida Bright"/>
              <a:cs typeface="Lucida Brigh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95296" y="7751924"/>
            <a:ext cx="451630" cy="2224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10"/>
              </a:lnSpc>
              <a:spcBef>
                <a:spcPts val="85"/>
              </a:spcBef>
            </a:pPr>
            <a:r>
              <a:rPr dirty="0" smtClean="0" sz="1550" spc="0">
                <a:latin typeface="Verdana"/>
                <a:cs typeface="Verdana"/>
              </a:rPr>
              <a:t>Info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385539" y="7751924"/>
            <a:ext cx="451630" cy="2224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10"/>
              </a:lnSpc>
              <a:spcBef>
                <a:spcPts val="85"/>
              </a:spcBef>
            </a:pPr>
            <a:r>
              <a:rPr dirty="0" smtClean="0" sz="1550" spc="0">
                <a:latin typeface="Verdana"/>
                <a:cs typeface="Verdana"/>
              </a:rPr>
              <a:t>Info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815866" y="7669021"/>
            <a:ext cx="291920" cy="2140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8" name="object 28"/>
          <p:cNvSpPr txBox="1"/>
          <p:nvPr/>
        </p:nvSpPr>
        <p:spPr>
          <a:xfrm>
            <a:off x="6107786" y="7669021"/>
            <a:ext cx="576346" cy="4244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00"/>
              </a:lnSpc>
              <a:spcBef>
                <a:spcPts val="20"/>
              </a:spcBef>
            </a:pPr>
            <a:endParaRPr sz="500"/>
          </a:p>
          <a:p>
            <a:pPr marL="77647">
              <a:lnSpc>
                <a:spcPct val="95825"/>
              </a:lnSpc>
            </a:pPr>
            <a:r>
              <a:rPr dirty="0" smtClean="0" sz="2000" spc="0">
                <a:latin typeface="Times New Roman"/>
                <a:cs typeface="Times New Roman"/>
              </a:rPr>
              <a:t>$")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84133" y="7669021"/>
            <a:ext cx="408285" cy="2140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5815866" y="7883091"/>
            <a:ext cx="291920" cy="2103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6684133" y="7883091"/>
            <a:ext cx="408285" cy="2103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5620212" y="6933819"/>
            <a:ext cx="343488" cy="2140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5963700" y="6933819"/>
            <a:ext cx="682516" cy="4244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6646216" y="6933819"/>
            <a:ext cx="250547" cy="2140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5620212" y="7147889"/>
            <a:ext cx="343488" cy="2103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6646216" y="7147889"/>
            <a:ext cx="250547" cy="2103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5312582" y="5727197"/>
            <a:ext cx="1425699" cy="4244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6995284" y="5355355"/>
            <a:ext cx="866360" cy="3482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7861645" y="5355355"/>
            <a:ext cx="1650654" cy="3482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6995284" y="5703644"/>
            <a:ext cx="682516" cy="2526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7677801" y="5703644"/>
            <a:ext cx="183844" cy="2526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7861645" y="5703644"/>
            <a:ext cx="224954" cy="2526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8086599" y="5703644"/>
            <a:ext cx="1425700" cy="2526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6995284" y="5956293"/>
            <a:ext cx="567108" cy="1717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7562392" y="5956293"/>
            <a:ext cx="115408" cy="1717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7677801" y="5956293"/>
            <a:ext cx="408798" cy="1717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8086599" y="5956293"/>
            <a:ext cx="52140" cy="1717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8138739" y="5956293"/>
            <a:ext cx="1373560" cy="1717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6995284" y="6128091"/>
            <a:ext cx="567108" cy="2526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7562392" y="6128091"/>
            <a:ext cx="576346" cy="2526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8138739" y="6128091"/>
            <a:ext cx="1373560" cy="2526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6995284" y="6380740"/>
            <a:ext cx="866360" cy="203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7861645" y="6380740"/>
            <a:ext cx="1650654" cy="203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44"/>
              </a:spcBef>
            </a:pPr>
            <a:endParaRPr sz="650"/>
          </a:p>
          <a:p>
            <a:pPr marL="3934371">
              <a:lnSpc>
                <a:spcPct val="96638"/>
              </a:lnSpc>
              <a:spcBef>
                <a:spcPts val="6000"/>
              </a:spcBef>
            </a:pP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node-</a:t>
            </a:r>
            <a:r>
              <a:rPr dirty="0" smtClean="0" sz="8400" spc="-294">
                <a:solidFill>
                  <a:srgbClr val="FEFFFF"/>
                </a:solidFill>
                <a:latin typeface="Gill Sans MT"/>
                <a:cs typeface="Gill Sans MT"/>
              </a:rPr>
              <a:t>m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y</a:t>
            </a:r>
            <a:r>
              <a:rPr dirty="0" smtClean="0" sz="8400" spc="-79">
                <a:solidFill>
                  <a:srgbClr val="FEFFFF"/>
                </a:solidFill>
                <a:latin typeface="Gill Sans MT"/>
                <a:cs typeface="Gill Sans MT"/>
              </a:rPr>
              <a:t>f</a:t>
            </a:r>
            <a:r>
              <a:rPr dirty="0" smtClean="0" sz="8400" spc="-129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x</a:t>
            </a:r>
            <a:endParaRPr sz="8400">
              <a:latin typeface="Gill Sans MT"/>
              <a:cs typeface="Gill Sans MT"/>
            </a:endParaRPr>
          </a:p>
          <a:p>
            <a:pPr marL="7192263" marR="5008768" algn="ctr">
              <a:lnSpc>
                <a:spcPct val="98144"/>
              </a:lnSpc>
              <a:spcBef>
                <a:spcPts val="14786"/>
              </a:spcBef>
            </a:pPr>
            <a:r>
              <a:rPr dirty="0" smtClean="0" sz="1800">
                <a:latin typeface="Lucida Bright"/>
                <a:cs typeface="Lucida Bright"/>
              </a:rPr>
              <a:t>M</a:t>
            </a:r>
            <a:r>
              <a:rPr dirty="0" smtClean="0" sz="1800">
                <a:latin typeface="Lucida Bright"/>
                <a:cs typeface="Lucida Bright"/>
              </a:rPr>
              <a:t>a</a:t>
            </a:r>
            <a:r>
              <a:rPr dirty="0" smtClean="0" sz="1800">
                <a:latin typeface="Lucida Bright"/>
                <a:cs typeface="Lucida Bright"/>
              </a:rPr>
              <a:t>ste</a:t>
            </a:r>
            <a:r>
              <a:rPr dirty="0" smtClean="0" sz="1800">
                <a:latin typeface="Lucida Bright"/>
                <a:cs typeface="Lucida Bright"/>
              </a:rPr>
              <a:t>r</a:t>
            </a:r>
            <a:endParaRPr sz="1800">
              <a:latin typeface="Lucida Bright"/>
              <a:cs typeface="Lucida Bright"/>
            </a:endParaRPr>
          </a:p>
          <a:p>
            <a:pPr marL="4650274" marR="7987826" algn="ctr">
              <a:lnSpc>
                <a:spcPts val="1714"/>
              </a:lnSpc>
              <a:spcBef>
                <a:spcPts val="85"/>
              </a:spcBef>
            </a:pPr>
            <a:r>
              <a:rPr dirty="0" smtClean="0" sz="1550" spc="0">
                <a:latin typeface="Verdana"/>
                <a:cs typeface="Verdana"/>
              </a:rPr>
              <a:t>Sql</a:t>
            </a:r>
            <a:endParaRPr sz="1550">
              <a:latin typeface="Verdana"/>
              <a:cs typeface="Verdana"/>
            </a:endParaRPr>
          </a:p>
          <a:p>
            <a:pPr marL="5388955">
              <a:lnSpc>
                <a:spcPts val="2499"/>
              </a:lnSpc>
              <a:spcBef>
                <a:spcPts val="10088"/>
              </a:spcBef>
            </a:pPr>
            <a:r>
              <a:rPr dirty="0" smtClean="0" baseline="-5797" sz="3000" spc="0">
                <a:latin typeface="Times New Roman"/>
                <a:cs typeface="Times New Roman"/>
              </a:rPr>
              <a:t>!"#$%&amp;"#%</a:t>
            </a:r>
            <a:r>
              <a:rPr dirty="0" smtClean="0" baseline="-5797" sz="3000" spc="0">
                <a:latin typeface="Times New Roman"/>
                <a:cs typeface="Times New Roman"/>
              </a:rPr>
              <a:t>     </a:t>
            </a:r>
            <a:r>
              <a:rPr dirty="0" smtClean="0" baseline="-5797" sz="3000" spc="56">
                <a:latin typeface="Times New Roman"/>
                <a:cs typeface="Times New Roman"/>
              </a:rPr>
              <a:t> </a:t>
            </a:r>
            <a:r>
              <a:rPr dirty="0" smtClean="0" baseline="5797" sz="3000" spc="0">
                <a:latin typeface="Times New Roman"/>
                <a:cs typeface="Times New Roman"/>
              </a:rPr>
              <a:t>$"'(</a:t>
            </a:r>
            <a:r>
              <a:rPr dirty="0" smtClean="0" baseline="5797" sz="3000" spc="0">
                <a:latin typeface="Times New Roman"/>
                <a:cs typeface="Times New Roman"/>
              </a:rPr>
              <a:t>     </a:t>
            </a:r>
            <a:r>
              <a:rPr dirty="0" smtClean="0" baseline="5797" sz="3000" spc="135">
                <a:latin typeface="Times New Roman"/>
                <a:cs typeface="Times New Roman"/>
              </a:rPr>
              <a:t> </a:t>
            </a:r>
            <a:r>
              <a:rPr dirty="0" smtClean="0" sz="2000" spc="0">
                <a:latin typeface="Times New Roman"/>
                <a:cs typeface="Times New Roman"/>
              </a:rPr>
              <a:t>!"#$%&amp;"#%</a:t>
            </a:r>
            <a:endParaRPr sz="2000">
              <a:latin typeface="Times New Roman"/>
              <a:cs typeface="Times New Roman"/>
            </a:endParaRPr>
          </a:p>
          <a:p>
            <a:pPr marL="4689461" marR="4951776" algn="ctr">
              <a:lnSpc>
                <a:spcPts val="2360"/>
              </a:lnSpc>
              <a:spcBef>
                <a:spcPts val="6193"/>
              </a:spcBef>
            </a:pPr>
            <a:r>
              <a:rPr dirty="0" smtClean="0" sz="1800" spc="0">
                <a:latin typeface="Lucida Bright"/>
                <a:cs typeface="Lucida Bright"/>
              </a:rPr>
              <a:t>R</a:t>
            </a:r>
            <a:r>
              <a:rPr dirty="0" smtClean="0" sz="1800" spc="0">
                <a:latin typeface="Lucida Bright"/>
                <a:cs typeface="Lucida Bright"/>
              </a:rPr>
              <a:t>o</a:t>
            </a:r>
            <a:r>
              <a:rPr dirty="0" smtClean="0" sz="1800" spc="0">
                <a:latin typeface="Lucida Bright"/>
                <a:cs typeface="Lucida Bright"/>
              </a:rPr>
              <a:t>u</a:t>
            </a:r>
            <a:r>
              <a:rPr dirty="0" smtClean="0" sz="1800" spc="0">
                <a:latin typeface="Lucida Bright"/>
                <a:cs typeface="Lucida Bright"/>
              </a:rPr>
              <a:t>te</a:t>
            </a:r>
            <a:r>
              <a:rPr dirty="0" smtClean="0" sz="1800" spc="0">
                <a:latin typeface="Lucida Bright"/>
                <a:cs typeface="Lucida Bright"/>
              </a:rPr>
              <a:t>r</a:t>
            </a:r>
            <a:r>
              <a:rPr dirty="0" smtClean="0" sz="1800" spc="0">
                <a:latin typeface="Lucida Bright"/>
                <a:cs typeface="Lucida Bright"/>
              </a:rPr>
              <a:t>       </a:t>
            </a:r>
            <a:r>
              <a:rPr dirty="0" smtClean="0" sz="1800" spc="30">
                <a:latin typeface="Lucida Bright"/>
                <a:cs typeface="Lucida Bright"/>
              </a:rPr>
              <a:t> </a:t>
            </a:r>
            <a:r>
              <a:rPr dirty="0" smtClean="0" baseline="-34785" sz="3000" spc="0">
                <a:latin typeface="Times New Roman"/>
                <a:cs typeface="Times New Roman"/>
              </a:rPr>
              <a:t>$"'(</a:t>
            </a:r>
            <a:r>
              <a:rPr dirty="0" smtClean="0" baseline="-34785" sz="3000" spc="0">
                <a:latin typeface="Times New Roman"/>
                <a:cs typeface="Times New Roman"/>
              </a:rPr>
              <a:t>     </a:t>
            </a:r>
            <a:r>
              <a:rPr dirty="0" smtClean="0" baseline="-34785" sz="3000" spc="504">
                <a:latin typeface="Times New Roman"/>
                <a:cs typeface="Times New Roman"/>
              </a:rPr>
              <a:t> </a:t>
            </a:r>
            <a:r>
              <a:rPr dirty="0" smtClean="0" sz="1900" spc="0">
                <a:latin typeface="Lucida Bright"/>
                <a:cs typeface="Lucida Bright"/>
              </a:rPr>
              <a:t>Worker</a:t>
            </a:r>
            <a:endParaRPr sz="1900">
              <a:latin typeface="Lucida Bright"/>
              <a:cs typeface="Lucida Bright"/>
            </a:endParaRPr>
          </a:p>
          <a:p>
            <a:pPr marL="4820434">
              <a:lnSpc>
                <a:spcPts val="1799"/>
              </a:lnSpc>
              <a:spcBef>
                <a:spcPts val="2760"/>
              </a:spcBef>
            </a:pPr>
            <a:r>
              <a:rPr dirty="0" smtClean="0" sz="1550" spc="-39">
                <a:latin typeface="Verdana"/>
                <a:cs typeface="Verdana"/>
              </a:rPr>
              <a:t>R</a:t>
            </a:r>
            <a:r>
              <a:rPr dirty="0" smtClean="0" sz="1550" spc="0">
                <a:latin typeface="Verdana"/>
                <a:cs typeface="Verdana"/>
              </a:rPr>
              <a:t>oute</a:t>
            </a:r>
            <a:r>
              <a:rPr dirty="0" smtClean="0" sz="1550" spc="0">
                <a:latin typeface="Verdana"/>
                <a:cs typeface="Verdana"/>
              </a:rPr>
              <a:t>                          </a:t>
            </a:r>
            <a:r>
              <a:rPr dirty="0" smtClean="0" sz="1550" spc="364">
                <a:latin typeface="Verdana"/>
                <a:cs typeface="Verdana"/>
              </a:rPr>
              <a:t> </a:t>
            </a:r>
            <a:r>
              <a:rPr dirty="0" smtClean="0" sz="1550" spc="0">
                <a:latin typeface="Verdana"/>
                <a:cs typeface="Verdana"/>
              </a:rPr>
              <a:t>Shard</a:t>
            </a:r>
            <a:r>
              <a:rPr dirty="0" smtClean="0" sz="1550" spc="0">
                <a:latin typeface="Verdana"/>
                <a:cs typeface="Verdana"/>
              </a:rPr>
              <a:t>    </a:t>
            </a:r>
            <a:r>
              <a:rPr dirty="0" smtClean="0" sz="1550" spc="364">
                <a:latin typeface="Verdana"/>
                <a:cs typeface="Verdana"/>
              </a:rPr>
              <a:t> </a:t>
            </a:r>
            <a:r>
              <a:rPr dirty="0" smtClean="0" baseline="-14607" sz="2325" spc="0">
                <a:latin typeface="Lucida Bright"/>
                <a:cs typeface="Lucida Bright"/>
              </a:rPr>
              <a:t>Sha</a:t>
            </a:r>
            <a:r>
              <a:rPr dirty="0" smtClean="0" baseline="-14607" sz="2325" spc="0">
                <a:latin typeface="Lucida Bright"/>
                <a:cs typeface="Lucida Bright"/>
              </a:rPr>
              <a:t>r</a:t>
            </a:r>
            <a:r>
              <a:rPr dirty="0" smtClean="0" baseline="-14607" sz="2325" spc="0">
                <a:latin typeface="Lucida Bright"/>
                <a:cs typeface="Lucida Bright"/>
              </a:rPr>
              <a:t>d</a:t>
            </a:r>
            <a:r>
              <a:rPr dirty="0" smtClean="0" baseline="-14607" sz="2325" spc="-74">
                <a:latin typeface="Lucida Bright"/>
                <a:cs typeface="Lucida Bright"/>
              </a:rPr>
              <a:t> </a:t>
            </a:r>
            <a:r>
              <a:rPr dirty="0" smtClean="0" baseline="-14607" sz="2325" spc="0">
                <a:latin typeface="Lucida Bright"/>
                <a:cs typeface="Lucida Bright"/>
              </a:rPr>
              <a:t>2</a:t>
            </a:r>
            <a:endParaRPr sz="1550">
              <a:latin typeface="Lucida Bright"/>
              <a:cs typeface="Lucida Bright"/>
            </a:endParaRPr>
          </a:p>
          <a:p>
            <a:pPr marL="3803091" marR="3952934" algn="ctr">
              <a:lnSpc>
                <a:spcPts val="1847"/>
              </a:lnSpc>
              <a:spcBef>
                <a:spcPts val="1419"/>
              </a:spcBef>
            </a:pPr>
            <a:r>
              <a:rPr dirty="0" smtClean="0" baseline="-12007" sz="2475" spc="0">
                <a:latin typeface="Lucida Bright"/>
                <a:cs typeface="Lucida Bright"/>
              </a:rPr>
              <a:t>Data</a:t>
            </a:r>
            <a:r>
              <a:rPr dirty="0" smtClean="0" baseline="-12007" sz="2475" spc="0">
                <a:latin typeface="Lucida Bright"/>
                <a:cs typeface="Lucida Bright"/>
              </a:rPr>
              <a:t>                                                             </a:t>
            </a:r>
            <a:r>
              <a:rPr dirty="0" smtClean="0" baseline="-12007" sz="2475" spc="104">
                <a:latin typeface="Lucida Bright"/>
                <a:cs typeface="Lucida Bright"/>
              </a:rPr>
              <a:t> </a:t>
            </a:r>
            <a:r>
              <a:rPr dirty="0" smtClean="0" sz="1550" spc="0">
                <a:latin typeface="Lucida Bright"/>
                <a:cs typeface="Lucida Bright"/>
              </a:rPr>
              <a:t>Sha</a:t>
            </a:r>
            <a:r>
              <a:rPr dirty="0" smtClean="0" sz="1550" spc="0">
                <a:latin typeface="Lucida Bright"/>
                <a:cs typeface="Lucida Bright"/>
              </a:rPr>
              <a:t>r</a:t>
            </a:r>
            <a:r>
              <a:rPr dirty="0" smtClean="0" sz="1550" spc="0">
                <a:latin typeface="Lucida Bright"/>
                <a:cs typeface="Lucida Bright"/>
              </a:rPr>
              <a:t>d</a:t>
            </a:r>
            <a:r>
              <a:rPr dirty="0" smtClean="0" sz="1550" spc="-74">
                <a:latin typeface="Lucida Bright"/>
                <a:cs typeface="Lucida Bright"/>
              </a:rPr>
              <a:t> </a:t>
            </a:r>
            <a:r>
              <a:rPr dirty="0" smtClean="0" sz="1550" spc="0">
                <a:latin typeface="Lucida Bright"/>
                <a:cs typeface="Lucida Bright"/>
              </a:rPr>
              <a:t>N</a:t>
            </a:r>
            <a:endParaRPr sz="1550">
              <a:latin typeface="Lucida Bright"/>
              <a:cs typeface="Lucida Br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743200" y="1701800"/>
            <a:ext cx="7505700" cy="149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1892300" marR="1307548">
              <a:lnSpc>
                <a:spcPts val="4870"/>
              </a:lnSpc>
              <a:spcBef>
                <a:spcPts val="35441"/>
              </a:spcBef>
            </a:pP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CNodeJS.ORG</a:t>
            </a:r>
            <a:r>
              <a:rPr dirty="0" smtClean="0" sz="4200" spc="0">
                <a:solidFill>
                  <a:srgbClr val="FEFFFF"/>
                </a:solidFill>
                <a:latin typeface="Microsoft JhengHei"/>
                <a:cs typeface="Microsoft JhengHei"/>
              </a:rPr>
              <a:t>为淘宝的工程师志愿发起的</a:t>
            </a:r>
            <a:r>
              <a:rPr dirty="0" smtClean="0" sz="4200" spc="0">
                <a:solidFill>
                  <a:srgbClr val="FEFFFF"/>
                </a:solidFill>
                <a:latin typeface="Microsoft JhengHei"/>
                <a:cs typeface="Microsoft JhengHei"/>
              </a:rPr>
              <a:t> </a:t>
            </a:r>
            <a:endParaRPr sz="4200">
              <a:latin typeface="Gill Sans MT"/>
              <a:cs typeface="Gill Sans MT"/>
            </a:endParaRPr>
          </a:p>
          <a:p>
            <a:pPr marL="1892300" marR="1307548">
              <a:lnSpc>
                <a:spcPts val="4870"/>
              </a:lnSpc>
            </a:pP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Nod</a:t>
            </a:r>
            <a:r>
              <a:rPr dirty="0" smtClean="0" sz="4200" spc="84">
                <a:solidFill>
                  <a:srgbClr val="FEFFFF"/>
                </a:solidFill>
                <a:latin typeface="Gill Sans MT"/>
                <a:cs typeface="Gill Sans MT"/>
              </a:rPr>
              <a:t>e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.JS</a:t>
            </a:r>
            <a:r>
              <a:rPr dirty="0" smtClean="0" sz="4200" spc="0">
                <a:solidFill>
                  <a:srgbClr val="FEFFFF"/>
                </a:solidFill>
                <a:latin typeface="Microsoft JhengHei"/>
                <a:cs typeface="Microsoft JhengHei"/>
              </a:rPr>
              <a:t>原创技术社区，致力于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Nod</a:t>
            </a:r>
            <a:r>
              <a:rPr dirty="0" smtClean="0" sz="4200" spc="84">
                <a:solidFill>
                  <a:srgbClr val="FEFFFF"/>
                </a:solidFill>
                <a:latin typeface="Gill Sans MT"/>
                <a:cs typeface="Gill Sans MT"/>
              </a:rPr>
              <a:t>e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.JS</a:t>
            </a:r>
            <a:r>
              <a:rPr dirty="0" smtClean="0" sz="4200" spc="0">
                <a:solidFill>
                  <a:srgbClr val="FEFFFF"/>
                </a:solidFill>
                <a:latin typeface="Microsoft JhengHei"/>
                <a:cs typeface="Microsoft JhengHei"/>
              </a:rPr>
              <a:t>的</a:t>
            </a:r>
            <a:r>
              <a:rPr dirty="0" smtClean="0" sz="4200" spc="0">
                <a:solidFill>
                  <a:srgbClr val="FEFFFF"/>
                </a:solidFill>
                <a:latin typeface="Microsoft JhengHei"/>
                <a:cs typeface="Microsoft JhengHei"/>
              </a:rPr>
              <a:t> </a:t>
            </a:r>
            <a:endParaRPr sz="4200">
              <a:latin typeface="Microsoft JhengHei"/>
              <a:cs typeface="Microsoft JhengHei"/>
            </a:endParaRPr>
          </a:p>
          <a:p>
            <a:pPr marL="1892300" marR="1307548">
              <a:lnSpc>
                <a:spcPts val="7222"/>
              </a:lnSpc>
            </a:pPr>
            <a:r>
              <a:rPr dirty="0" smtClean="0" sz="4200" spc="0">
                <a:solidFill>
                  <a:srgbClr val="FEFFFF"/>
                </a:solidFill>
                <a:latin typeface="Microsoft JhengHei"/>
                <a:cs typeface="Microsoft JhengHei"/>
              </a:rPr>
              <a:t>技术研究和技术推广。</a:t>
            </a:r>
            <a:endParaRPr sz="42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654300" y="5400683"/>
            <a:ext cx="5004531" cy="0"/>
          </a:xfrm>
          <a:custGeom>
            <a:avLst/>
            <a:gdLst/>
            <a:ahLst/>
            <a:cxnLst/>
            <a:rect l="l" t="t" r="r" b="b"/>
            <a:pathLst>
              <a:path w="5004531" h="0">
                <a:moveTo>
                  <a:pt x="0" y="0"/>
                </a:moveTo>
                <a:lnTo>
                  <a:pt x="5004531" y="0"/>
                </a:lnTo>
              </a:path>
            </a:pathLst>
          </a:custGeom>
          <a:ln w="26565">
            <a:solidFill>
              <a:srgbClr val="FE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654300" y="7254883"/>
            <a:ext cx="4787317" cy="0"/>
          </a:xfrm>
          <a:custGeom>
            <a:avLst/>
            <a:gdLst/>
            <a:ahLst/>
            <a:cxnLst/>
            <a:rect l="l" t="t" r="r" b="b"/>
            <a:pathLst>
              <a:path w="4787317" h="0">
                <a:moveTo>
                  <a:pt x="0" y="0"/>
                </a:moveTo>
                <a:lnTo>
                  <a:pt x="4787317" y="0"/>
                </a:lnTo>
              </a:path>
            </a:pathLst>
          </a:custGeom>
          <a:ln w="26565">
            <a:solidFill>
              <a:srgbClr val="FE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44"/>
              </a:spcBef>
            </a:pPr>
            <a:endParaRPr sz="650"/>
          </a:p>
          <a:p>
            <a:pPr marL="4416211" marR="4416097" algn="ctr">
              <a:lnSpc>
                <a:spcPct val="96638"/>
              </a:lnSpc>
              <a:spcBef>
                <a:spcPts val="6000"/>
              </a:spcBef>
            </a:pP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CNodeJS</a:t>
            </a:r>
            <a:endParaRPr sz="8400">
              <a:latin typeface="Gill Sans MT"/>
              <a:cs typeface="Gill Sans MT"/>
            </a:endParaRPr>
          </a:p>
          <a:p>
            <a:pPr marL="1638300">
              <a:lnSpc>
                <a:spcPts val="8255"/>
              </a:lnSpc>
              <a:spcBef>
                <a:spcPts val="13133"/>
              </a:spcBef>
            </a:pPr>
            <a:r>
              <a:rPr dirty="0" smtClean="0" sz="7150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sz="7150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3003" sz="6300" spc="0">
                <a:solidFill>
                  <a:srgbClr val="FEFFFF"/>
                </a:solidFill>
                <a:latin typeface="Gill Sans MT"/>
                <a:cs typeface="Gill Sans MT"/>
              </a:rPr>
              <a:t>blog</a:t>
            </a:r>
            <a:endParaRPr sz="4200">
              <a:latin typeface="Gill Sans MT"/>
              <a:cs typeface="Gill Sans MT"/>
            </a:endParaRPr>
          </a:p>
          <a:p>
            <a:pPr marL="2082800">
              <a:lnSpc>
                <a:spcPts val="7300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http://cnodejs.org/blog/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300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ask</a:t>
            </a:r>
            <a:endParaRPr sz="4200">
              <a:latin typeface="Gill Sans MT"/>
              <a:cs typeface="Gill Sans MT"/>
            </a:endParaRPr>
          </a:p>
          <a:p>
            <a:pPr marL="2082800">
              <a:lnSpc>
                <a:spcPts val="7340"/>
              </a:lnSpc>
              <a:spcBef>
                <a:spcPts val="2"/>
              </a:spcBef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6425" sz="6300" spc="0">
                <a:solidFill>
                  <a:srgbClr val="FEFFFF"/>
                </a:solidFill>
                <a:latin typeface="Gill Sans MT"/>
                <a:cs typeface="Gill Sans MT"/>
              </a:rPr>
              <a:t>http://cnodejs.org/ask/</a:t>
            </a:r>
            <a:endParaRPr sz="4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606800" y="1193800"/>
            <a:ext cx="6248400" cy="4813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556000" y="1143000"/>
            <a:ext cx="6350000" cy="4927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50"/>
              </a:lnSpc>
              <a:spcBef>
                <a:spcPts val="18"/>
              </a:spcBef>
            </a:pPr>
            <a:endParaRPr sz="850"/>
          </a:p>
          <a:p>
            <a:pPr marL="3835400" marR="2100127" indent="-1460078">
              <a:lnSpc>
                <a:spcPts val="9741"/>
              </a:lnSpc>
              <a:spcBef>
                <a:spcPts val="48000"/>
              </a:spcBef>
            </a:pP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CNodeJS</a:t>
            </a:r>
            <a:r>
              <a:rPr dirty="0" smtClean="0" sz="8400" spc="0">
                <a:solidFill>
                  <a:srgbClr val="FEFFFF"/>
                </a:solidFill>
                <a:latin typeface="Microsoft JhengHei"/>
                <a:cs typeface="Microsoft JhengHei"/>
              </a:rPr>
              <a:t>北京聚会</a:t>
            </a:r>
            <a:r>
              <a:rPr dirty="0" smtClean="0" sz="8400" spc="0">
                <a:solidFill>
                  <a:srgbClr val="FEFFFF"/>
                </a:solidFill>
                <a:latin typeface="Microsoft JhengHei"/>
                <a:cs typeface="Microsoft JhengHei"/>
              </a:rPr>
              <a:t> </a:t>
            </a:r>
            <a:endParaRPr sz="8400">
              <a:latin typeface="Microsoft JhengHei"/>
              <a:cs typeface="Microsoft JhengHei"/>
            </a:endParaRPr>
          </a:p>
          <a:p>
            <a:pPr marL="3835400" marR="2100127">
              <a:lnSpc>
                <a:spcPts val="14445"/>
              </a:lnSpc>
            </a:pPr>
            <a:r>
              <a:rPr dirty="0" smtClean="0" sz="8400" spc="0">
                <a:solidFill>
                  <a:srgbClr val="FEFFFF"/>
                </a:solidFill>
                <a:latin typeface="Microsoft JhengHei"/>
                <a:cs typeface="Microsoft JhengHei"/>
              </a:rPr>
              <a:t>邀请你参加</a:t>
            </a:r>
            <a:endParaRPr sz="84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021961" marR="1193329" indent="-1596026">
              <a:lnSpc>
                <a:spcPts val="12210"/>
              </a:lnSpc>
              <a:spcBef>
                <a:spcPts val="21295"/>
              </a:spcBef>
            </a:pPr>
            <a:r>
              <a:rPr dirty="0" smtClean="0" sz="7100" spc="0">
                <a:solidFill>
                  <a:srgbClr val="FEFFFF"/>
                </a:solidFill>
                <a:latin typeface="Microsoft JhengHei"/>
                <a:cs typeface="Microsoft JhengHei"/>
              </a:rPr>
              <a:t>时间</a:t>
            </a:r>
            <a:r>
              <a:rPr dirty="0" smtClean="0" sz="7100" spc="0">
                <a:solidFill>
                  <a:srgbClr val="FEFFFF"/>
                </a:solidFill>
                <a:latin typeface="Gill Sans MT"/>
                <a:cs typeface="Gill Sans MT"/>
              </a:rPr>
              <a:t>:</a:t>
            </a:r>
            <a:r>
              <a:rPr dirty="0" smtClean="0" sz="7100" spc="1266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7100" spc="0">
                <a:solidFill>
                  <a:srgbClr val="FEFFFF"/>
                </a:solidFill>
                <a:latin typeface="Gill Sans MT"/>
                <a:cs typeface="Gill Sans MT"/>
              </a:rPr>
              <a:t>2011.4.16(</a:t>
            </a:r>
            <a:r>
              <a:rPr dirty="0" smtClean="0" sz="7100" spc="0">
                <a:solidFill>
                  <a:srgbClr val="FEFFFF"/>
                </a:solidFill>
                <a:latin typeface="Microsoft JhengHei"/>
                <a:cs typeface="Microsoft JhengHei"/>
              </a:rPr>
              <a:t>周六</a:t>
            </a:r>
            <a:r>
              <a:rPr dirty="0" smtClean="0" sz="7100" spc="0">
                <a:solidFill>
                  <a:srgbClr val="FEFFFF"/>
                </a:solidFill>
                <a:latin typeface="Gill Sans MT"/>
                <a:cs typeface="Gill Sans MT"/>
              </a:rPr>
              <a:t>)</a:t>
            </a:r>
            <a:r>
              <a:rPr dirty="0" smtClean="0" sz="7100" spc="0">
                <a:solidFill>
                  <a:srgbClr val="FEFFFF"/>
                </a:solidFill>
                <a:latin typeface="Microsoft JhengHei"/>
                <a:cs typeface="Microsoft JhengHei"/>
              </a:rPr>
              <a:t>下午</a:t>
            </a:r>
            <a:r>
              <a:rPr dirty="0" smtClean="0" sz="7100" spc="0">
                <a:solidFill>
                  <a:srgbClr val="FEFFFF"/>
                </a:solidFill>
                <a:latin typeface="Microsoft JhengHei"/>
                <a:cs typeface="Microsoft JhengHei"/>
              </a:rPr>
              <a:t> </a:t>
            </a:r>
            <a:endParaRPr sz="7100">
              <a:latin typeface="Microsoft JhengHei"/>
              <a:cs typeface="Microsoft JhengHei"/>
            </a:endParaRPr>
          </a:p>
          <a:p>
            <a:pPr marL="3021961" marR="1193329">
              <a:lnSpc>
                <a:spcPts val="12210"/>
              </a:lnSpc>
              <a:spcBef>
                <a:spcPts val="4188"/>
              </a:spcBef>
            </a:pPr>
            <a:r>
              <a:rPr dirty="0" smtClean="0" sz="7100" spc="0">
                <a:solidFill>
                  <a:srgbClr val="FEFFFF"/>
                </a:solidFill>
                <a:latin typeface="Microsoft JhengHei"/>
                <a:cs typeface="Microsoft JhengHei"/>
              </a:rPr>
              <a:t>地点</a:t>
            </a:r>
            <a:r>
              <a:rPr dirty="0" smtClean="0" sz="7100" spc="0">
                <a:solidFill>
                  <a:srgbClr val="FEFFFF"/>
                </a:solidFill>
                <a:latin typeface="Gill Sans MT"/>
                <a:cs typeface="Gill Sans MT"/>
              </a:rPr>
              <a:t>:</a:t>
            </a:r>
            <a:r>
              <a:rPr dirty="0" smtClean="0" sz="7100" spc="-704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7100" spc="0">
                <a:solidFill>
                  <a:srgbClr val="FEFFFF"/>
                </a:solidFill>
                <a:latin typeface="Microsoft JhengHei"/>
                <a:cs typeface="Microsoft JhengHei"/>
              </a:rPr>
              <a:t>北京</a:t>
            </a:r>
            <a:r>
              <a:rPr dirty="0" smtClean="0" sz="7100" spc="0">
                <a:solidFill>
                  <a:srgbClr val="FEFFFF"/>
                </a:solidFill>
                <a:latin typeface="Gill Sans MT"/>
                <a:cs typeface="Gill Sans MT"/>
              </a:rPr>
              <a:t>betaca</a:t>
            </a:r>
            <a:r>
              <a:rPr dirty="0" smtClean="0" sz="7100" spc="-69">
                <a:solidFill>
                  <a:srgbClr val="FEFFFF"/>
                </a:solidFill>
                <a:latin typeface="Gill Sans MT"/>
                <a:cs typeface="Gill Sans MT"/>
              </a:rPr>
              <a:t>f</a:t>
            </a:r>
            <a:r>
              <a:rPr dirty="0" smtClean="0" sz="7100" spc="0">
                <a:solidFill>
                  <a:srgbClr val="FEFFFF"/>
                </a:solidFill>
                <a:latin typeface="Gill Sans MT"/>
                <a:cs typeface="Gill Sans MT"/>
              </a:rPr>
              <a:t>e</a:t>
            </a:r>
            <a:endParaRPr sz="71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44"/>
              </a:spcBef>
            </a:pPr>
            <a:endParaRPr sz="650"/>
          </a:p>
          <a:p>
            <a:pPr marL="5331169" marR="5331141" algn="ctr">
              <a:lnSpc>
                <a:spcPct val="96638"/>
              </a:lnSpc>
              <a:spcBef>
                <a:spcPts val="6000"/>
              </a:spcBef>
            </a:pP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Ja</a:t>
            </a:r>
            <a:r>
              <a:rPr dirty="0" smtClean="0" sz="8400" spc="-250">
                <a:solidFill>
                  <a:srgbClr val="FEFFFF"/>
                </a:solidFill>
                <a:latin typeface="Gill Sans MT"/>
                <a:cs typeface="Gill Sans MT"/>
              </a:rPr>
              <a:t>x</a:t>
            </a: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er</a:t>
            </a:r>
            <a:endParaRPr sz="8400">
              <a:latin typeface="Gill Sans MT"/>
              <a:cs typeface="Gill Sans MT"/>
            </a:endParaRPr>
          </a:p>
          <a:p>
            <a:pPr marL="1638300">
              <a:lnSpc>
                <a:spcPts val="8255"/>
              </a:lnSpc>
              <a:spcBef>
                <a:spcPts val="9433"/>
              </a:spcBef>
            </a:pPr>
            <a:r>
              <a:rPr dirty="0" smtClean="0" sz="7150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sz="7150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3003" sz="6300" spc="0">
                <a:solidFill>
                  <a:srgbClr val="FEFFFF"/>
                </a:solidFill>
                <a:latin typeface="Gill Sans MT"/>
                <a:cs typeface="Gill Sans MT"/>
              </a:rPr>
              <a:t>Apache</a:t>
            </a:r>
            <a:r>
              <a:rPr dirty="0" smtClean="0" baseline="13003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3003" sz="6300" spc="0">
                <a:solidFill>
                  <a:srgbClr val="FEFFFF"/>
                </a:solidFill>
                <a:latin typeface="Gill Sans MT"/>
                <a:cs typeface="Gill Sans MT"/>
              </a:rPr>
              <a:t>Httpd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300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Mozilla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SeaMon</a:t>
            </a:r>
            <a:r>
              <a:rPr dirty="0" smtClean="0" baseline="15740" sz="6300" spc="-125">
                <a:solidFill>
                  <a:srgbClr val="FEFFFF"/>
                </a:solidFill>
                <a:latin typeface="Gill Sans MT"/>
                <a:cs typeface="Gill Sans MT"/>
              </a:rPr>
              <a:t>k</a:t>
            </a:r>
            <a:r>
              <a:rPr dirty="0" smtClean="0" baseline="15740" sz="6300" spc="-64">
                <a:solidFill>
                  <a:srgbClr val="FEFFFF"/>
                </a:solidFill>
                <a:latin typeface="Gill Sans MT"/>
                <a:cs typeface="Gill Sans MT"/>
              </a:rPr>
              <a:t>e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y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340"/>
              </a:lnSpc>
              <a:spcBef>
                <a:spcPts val="2"/>
              </a:spcBef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6425" sz="6300" spc="0">
                <a:solidFill>
                  <a:srgbClr val="FEFFFF"/>
                </a:solidFill>
                <a:latin typeface="Gill Sans MT"/>
                <a:cs typeface="Gill Sans MT"/>
              </a:rPr>
              <a:t>“</a:t>
            </a:r>
            <a:r>
              <a:rPr dirty="0" smtClean="0" baseline="11075" sz="6300" spc="0">
                <a:solidFill>
                  <a:srgbClr val="FEFFFF"/>
                </a:solidFill>
                <a:latin typeface="Microsoft JhengHei"/>
                <a:cs typeface="Microsoft JhengHei"/>
              </a:rPr>
              <a:t>世界第一</a:t>
            </a:r>
            <a:r>
              <a:rPr dirty="0" smtClean="0" baseline="16425" sz="6300" spc="0">
                <a:solidFill>
                  <a:srgbClr val="FEFFFF"/>
                </a:solidFill>
                <a:latin typeface="Gill Sans MT"/>
                <a:cs typeface="Gill Sans MT"/>
              </a:rPr>
              <a:t>”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400"/>
              </a:lnSpc>
              <a:spcBef>
                <a:spcPts val="2"/>
              </a:spcBef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0614" sz="6300" spc="0">
                <a:solidFill>
                  <a:srgbClr val="FEFFFF"/>
                </a:solidFill>
                <a:latin typeface="Microsoft JhengHei"/>
                <a:cs typeface="Microsoft JhengHei"/>
              </a:rPr>
              <a:t>前后端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js</a:t>
            </a:r>
            <a:r>
              <a:rPr dirty="0" smtClean="0" baseline="10614" sz="6300" spc="0">
                <a:solidFill>
                  <a:srgbClr val="FEFFFF"/>
                </a:solidFill>
                <a:latin typeface="Microsoft JhengHei"/>
                <a:cs typeface="Microsoft JhengHei"/>
              </a:rPr>
              <a:t>代码的统一与互相调用</a:t>
            </a:r>
            <a:endParaRPr sz="4200">
              <a:latin typeface="Microsoft JhengHei"/>
              <a:cs typeface="Microsoft JhengHei"/>
            </a:endParaRPr>
          </a:p>
          <a:p>
            <a:pPr marL="1638300">
              <a:lnSpc>
                <a:spcPts val="7400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0614" sz="6300" spc="0">
                <a:solidFill>
                  <a:srgbClr val="FEFFFF"/>
                </a:solidFill>
                <a:latin typeface="Microsoft JhengHei"/>
                <a:cs typeface="Microsoft JhengHei"/>
              </a:rPr>
              <a:t>传统的服务器端脚本</a:t>
            </a:r>
            <a:endParaRPr sz="42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327400" y="2755900"/>
            <a:ext cx="6350000" cy="422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276600" y="2705100"/>
            <a:ext cx="6451600" cy="4330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7439023"/>
            <a:ext cx="13004800" cy="2314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3005054" cy="9753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-6350"/>
            <a:ext cx="13004800" cy="83121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7143750" y="1133348"/>
            <a:ext cx="5683250" cy="17701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33922" y="3154409"/>
            <a:ext cx="6661404" cy="8547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3929"/>
              </a:lnSpc>
              <a:spcBef>
                <a:spcPts val="196"/>
              </a:spcBef>
            </a:pPr>
            <a:r>
              <a:rPr dirty="0" smtClean="0" baseline="1627" sz="5400" spc="0">
                <a:latin typeface="΢���ź�"/>
                <a:cs typeface="΢���ź�"/>
              </a:rPr>
              <a:t>杭州站</a:t>
            </a:r>
            <a:r>
              <a:rPr dirty="0" smtClean="0" baseline="1627" sz="5400" spc="0">
                <a:latin typeface="΢���ź�"/>
                <a:cs typeface="΢���ź�"/>
              </a:rPr>
              <a:t> </a:t>
            </a:r>
            <a:r>
              <a:rPr dirty="0" smtClean="0" baseline="1627" sz="5400" spc="0">
                <a:latin typeface="΢���ź�"/>
                <a:cs typeface="΢���ź�"/>
              </a:rPr>
              <a:t>·</a:t>
            </a:r>
            <a:r>
              <a:rPr dirty="0" smtClean="0" baseline="1627" sz="5400" spc="0">
                <a:latin typeface="΢���ź�"/>
                <a:cs typeface="΢���ź�"/>
              </a:rPr>
              <a:t> </a:t>
            </a:r>
            <a:r>
              <a:rPr dirty="0" smtClean="0" baseline="1627" sz="5400" spc="0">
                <a:latin typeface="΢���ź�"/>
                <a:cs typeface="΢���ź�"/>
              </a:rPr>
              <a:t>201</a:t>
            </a:r>
            <a:r>
              <a:rPr dirty="0" smtClean="0" baseline="1627" sz="5400" spc="4">
                <a:latin typeface="΢���ź�"/>
                <a:cs typeface="΢���ź�"/>
              </a:rPr>
              <a:t>1</a:t>
            </a:r>
            <a:r>
              <a:rPr dirty="0" smtClean="0" baseline="1627" sz="5400" spc="0">
                <a:latin typeface="΢���ź�"/>
                <a:cs typeface="΢���ź�"/>
              </a:rPr>
              <a:t>年</a:t>
            </a:r>
            <a:r>
              <a:rPr dirty="0" smtClean="0" baseline="1627" sz="5400" spc="0">
                <a:latin typeface="΢���ź�"/>
                <a:cs typeface="΢���ź�"/>
              </a:rPr>
              <a:t>10</a:t>
            </a:r>
            <a:r>
              <a:rPr dirty="0" smtClean="0" baseline="1627" sz="5400" spc="0">
                <a:latin typeface="΢���ź�"/>
                <a:cs typeface="΢���ź�"/>
              </a:rPr>
              <a:t>月</a:t>
            </a:r>
            <a:r>
              <a:rPr dirty="0" smtClean="0" baseline="1627" sz="5400" spc="0">
                <a:latin typeface="΢���ź�"/>
                <a:cs typeface="΢���ź�"/>
              </a:rPr>
              <a:t>20</a:t>
            </a:r>
            <a:r>
              <a:rPr dirty="0" smtClean="0" baseline="1627" sz="5400" spc="0">
                <a:latin typeface="΢���ź�"/>
                <a:cs typeface="΢���ź�"/>
              </a:rPr>
              <a:t>日</a:t>
            </a:r>
            <a:r>
              <a:rPr dirty="0" smtClean="0" baseline="1627" sz="5400" spc="0">
                <a:latin typeface="΢���ź�"/>
                <a:cs typeface="΢���ź�"/>
              </a:rPr>
              <a:t>~2</a:t>
            </a:r>
            <a:r>
              <a:rPr dirty="0" smtClean="0" baseline="1627" sz="5400" spc="4">
                <a:latin typeface="΢���ź�"/>
                <a:cs typeface="΢���ź�"/>
              </a:rPr>
              <a:t>2</a:t>
            </a:r>
            <a:r>
              <a:rPr dirty="0" smtClean="0" baseline="1627" sz="5400" spc="0">
                <a:latin typeface="΢���ź�"/>
                <a:cs typeface="΢���ź�"/>
              </a:rPr>
              <a:t>日</a:t>
            </a:r>
            <a:endParaRPr sz="3600">
              <a:latin typeface="微软雅黑"/>
              <a:cs typeface="微软雅黑"/>
            </a:endParaRPr>
          </a:p>
          <a:p>
            <a:pPr marL="591311" marR="625094" algn="ctr">
              <a:lnSpc>
                <a:spcPts val="2800"/>
              </a:lnSpc>
            </a:pPr>
            <a:r>
              <a:rPr dirty="0" smtClean="0" sz="2400" spc="0">
                <a:latin typeface="΢���ź�"/>
                <a:cs typeface="΢���ź�"/>
                <a:hlinkClick r:id="rId3"/>
              </a:rPr>
              <a:t>ww</a:t>
            </a:r>
            <a:r>
              <a:rPr dirty="0" smtClean="0" sz="2400" spc="-129">
                <a:latin typeface="΢���ź�"/>
                <a:cs typeface="΢���ź�"/>
                <a:hlinkClick r:id="rId3"/>
              </a:rPr>
              <a:t>w</a:t>
            </a:r>
            <a:r>
              <a:rPr dirty="0" smtClean="0" sz="2400" spc="0">
                <a:latin typeface="΢���ź�"/>
                <a:cs typeface="΢���ź�"/>
                <a:hlinkClick r:id="rId3"/>
              </a:rPr>
              <a:t>.qconha</a:t>
            </a:r>
            <a:r>
              <a:rPr dirty="0" smtClean="0" sz="2400" spc="-9">
                <a:latin typeface="΢���ź�"/>
                <a:cs typeface="΢���ź�"/>
                <a:hlinkClick r:id="rId3"/>
              </a:rPr>
              <a:t>n</a:t>
            </a:r>
            <a:r>
              <a:rPr dirty="0" smtClean="0" sz="2400" spc="0">
                <a:latin typeface="΢���ź�"/>
                <a:cs typeface="΢���ź�"/>
                <a:hlinkClick r:id="rId3"/>
              </a:rPr>
              <a:t>gzhou</a:t>
            </a:r>
            <a:r>
              <a:rPr dirty="0" smtClean="0" sz="2400" spc="-4">
                <a:latin typeface="΢���ź�"/>
                <a:cs typeface="΢���ź�"/>
                <a:hlinkClick r:id="rId3"/>
              </a:rPr>
              <a:t>.</a:t>
            </a:r>
            <a:r>
              <a:rPr dirty="0" smtClean="0" sz="2400" spc="0">
                <a:latin typeface="΢���ź�"/>
                <a:cs typeface="΢���ź�"/>
                <a:hlinkClick r:id="rId3"/>
              </a:rPr>
              <a:t>co</a:t>
            </a:r>
            <a:r>
              <a:rPr dirty="0" smtClean="0" sz="2400" spc="4">
                <a:latin typeface="΢���ź�"/>
                <a:cs typeface="΢���ź�"/>
              </a:rPr>
              <a:t>m</a:t>
            </a:r>
            <a:r>
              <a:rPr dirty="0" smtClean="0" sz="2400" spc="0">
                <a:latin typeface="΢���ź�"/>
                <a:cs typeface="΢���ź�"/>
              </a:rPr>
              <a:t>（</a:t>
            </a:r>
            <a:r>
              <a:rPr dirty="0" smtClean="0" sz="2400" spc="4">
                <a:latin typeface="΢���ź�"/>
                <a:cs typeface="΢���ź�"/>
              </a:rPr>
              <a:t>6</a:t>
            </a:r>
            <a:r>
              <a:rPr dirty="0" smtClean="0" sz="2400" spc="0">
                <a:latin typeface="΢���ź�"/>
                <a:cs typeface="΢���ź�"/>
              </a:rPr>
              <a:t>月启动）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80506" y="5845336"/>
            <a:ext cx="6796551" cy="8549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3929"/>
              </a:lnSpc>
              <a:spcBef>
                <a:spcPts val="196"/>
              </a:spcBef>
            </a:pPr>
            <a:r>
              <a:rPr dirty="0" smtClean="0" baseline="1627" sz="5400" spc="0">
                <a:latin typeface="΢���ź�"/>
                <a:cs typeface="΢���ź�"/>
              </a:rPr>
              <a:t>QCo</a:t>
            </a:r>
            <a:r>
              <a:rPr dirty="0" smtClean="0" baseline="1627" sz="5400" spc="-9">
                <a:latin typeface="΢���ź�"/>
                <a:cs typeface="΢���ź�"/>
              </a:rPr>
              <a:t>n</a:t>
            </a:r>
            <a:r>
              <a:rPr dirty="0" smtClean="0" baseline="1627" sz="5400" spc="0">
                <a:latin typeface="΢���ź�"/>
                <a:cs typeface="΢���ź�"/>
              </a:rPr>
              <a:t>北京站官方网站和资料下载</a:t>
            </a:r>
            <a:endParaRPr sz="3600">
              <a:latin typeface="微软雅黑"/>
              <a:cs typeface="微软雅黑"/>
            </a:endParaRPr>
          </a:p>
          <a:p>
            <a:pPr marL="1742948" marR="1775376" algn="ctr">
              <a:lnSpc>
                <a:spcPts val="2800"/>
              </a:lnSpc>
            </a:pPr>
            <a:r>
              <a:rPr dirty="0" smtClean="0" sz="2400" spc="0" u="heavy">
                <a:solidFill>
                  <a:srgbClr val="009999"/>
                </a:solidFill>
                <a:latin typeface="΢���ź�"/>
                <a:cs typeface="΢���ź�"/>
                <a:hlinkClick r:id="rId2"/>
              </a:rPr>
              <a:t>ww</a:t>
            </a:r>
            <a:r>
              <a:rPr dirty="0" smtClean="0" sz="2400" spc="-129" u="heavy">
                <a:solidFill>
                  <a:srgbClr val="009999"/>
                </a:solidFill>
                <a:latin typeface="΢���ź�"/>
                <a:cs typeface="΢���ź�"/>
                <a:hlinkClick r:id="rId2"/>
              </a:rPr>
              <a:t>w</a:t>
            </a:r>
            <a:r>
              <a:rPr dirty="0" smtClean="0" sz="2400" spc="0" u="heavy">
                <a:solidFill>
                  <a:srgbClr val="009999"/>
                </a:solidFill>
                <a:latin typeface="΢���ź�"/>
                <a:cs typeface="΢���ź�"/>
                <a:hlinkClick r:id="rId2"/>
              </a:rPr>
              <a:t>.qconbe</a:t>
            </a:r>
            <a:r>
              <a:rPr dirty="0" smtClean="0" sz="2400" spc="-4" u="heavy">
                <a:solidFill>
                  <a:srgbClr val="009999"/>
                </a:solidFill>
                <a:latin typeface="΢���ź�"/>
                <a:cs typeface="΢���ź�"/>
                <a:hlinkClick r:id="rId2"/>
              </a:rPr>
              <a:t>i</a:t>
            </a:r>
            <a:r>
              <a:rPr dirty="0" smtClean="0" sz="2400" spc="0" u="heavy">
                <a:solidFill>
                  <a:srgbClr val="009999"/>
                </a:solidFill>
                <a:latin typeface="΢���ź�"/>
                <a:cs typeface="΢���ź�"/>
                <a:hlinkClick r:id="rId2"/>
              </a:rPr>
              <a:t>jing.com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4276090" marR="4276090" algn="ctr">
              <a:lnSpc>
                <a:spcPct val="143312"/>
              </a:lnSpc>
              <a:spcBef>
                <a:spcPts val="1191"/>
              </a:spcBef>
            </a:pPr>
            <a:r>
              <a:rPr dirty="0" smtClean="0" sz="8400" spc="0">
                <a:solidFill>
                  <a:srgbClr val="FEFFFF"/>
                </a:solidFill>
                <a:latin typeface="Microsoft JhengHei"/>
                <a:cs typeface="Microsoft JhengHei"/>
              </a:rPr>
              <a:t>适用场景</a:t>
            </a:r>
            <a:endParaRPr sz="8400">
              <a:latin typeface="Microsoft JhengHei"/>
              <a:cs typeface="Microsoft JhengHei"/>
            </a:endParaRPr>
          </a:p>
          <a:p>
            <a:pPr marL="1638300">
              <a:lnSpc>
                <a:spcPts val="7291"/>
              </a:lnSpc>
              <a:spcBef>
                <a:spcPts val="19308"/>
              </a:spcBef>
            </a:pPr>
            <a:r>
              <a:rPr dirty="0" smtClean="0" baseline="-8040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-8040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4200" spc="-84">
                <a:solidFill>
                  <a:srgbClr val="FEFFFF"/>
                </a:solidFill>
                <a:latin typeface="Gill Sans MT"/>
                <a:cs typeface="Gill Sans MT"/>
              </a:rPr>
              <a:t>w</a:t>
            </a:r>
            <a:r>
              <a:rPr dirty="0" smtClean="0" sz="4200" spc="0">
                <a:solidFill>
                  <a:srgbClr val="FEFFFF"/>
                </a:solidFill>
                <a:latin typeface="Gill Sans MT"/>
                <a:cs typeface="Gill Sans MT"/>
              </a:rPr>
              <a:t>eb</a:t>
            </a:r>
            <a:r>
              <a:rPr dirty="0" smtClean="0" sz="4200" spc="0">
                <a:solidFill>
                  <a:srgbClr val="FEFFFF"/>
                </a:solidFill>
                <a:latin typeface="Microsoft JhengHei"/>
                <a:cs typeface="Microsoft JhengHei"/>
              </a:rPr>
              <a:t>前端系统</a:t>
            </a:r>
            <a:endParaRPr sz="4200">
              <a:latin typeface="Microsoft JhengHei"/>
              <a:cs typeface="Microsoft JhengHei"/>
            </a:endParaRPr>
          </a:p>
          <a:p>
            <a:pPr marL="1638300">
              <a:lnSpc>
                <a:spcPts val="7400"/>
              </a:lnSpc>
              <a:spcBef>
                <a:spcPts val="1370"/>
              </a:spcBef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0614" sz="6300" spc="0">
                <a:solidFill>
                  <a:srgbClr val="FEFFFF"/>
                </a:solidFill>
                <a:latin typeface="Microsoft JhengHei"/>
                <a:cs typeface="Microsoft JhengHei"/>
              </a:rPr>
              <a:t>对不支持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js</a:t>
            </a:r>
            <a:r>
              <a:rPr dirty="0" smtClean="0" baseline="10614" sz="6300" spc="0">
                <a:solidFill>
                  <a:srgbClr val="FEFFFF"/>
                </a:solidFill>
                <a:latin typeface="Microsoft JhengHei"/>
                <a:cs typeface="Microsoft JhengHei"/>
              </a:rPr>
              <a:t>的浏览器提供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js</a:t>
            </a:r>
            <a:r>
              <a:rPr dirty="0" smtClean="0" baseline="10614" sz="6300" spc="0">
                <a:solidFill>
                  <a:srgbClr val="FEFFFF"/>
                </a:solidFill>
                <a:latin typeface="Microsoft JhengHei"/>
                <a:cs typeface="Microsoft JhengHei"/>
              </a:rPr>
              <a:t>支持</a:t>
            </a:r>
            <a:endParaRPr sz="42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44"/>
              </a:spcBef>
            </a:pPr>
            <a:endParaRPr sz="650"/>
          </a:p>
          <a:p>
            <a:pPr marL="5009515" marR="5009564" algn="ctr">
              <a:lnSpc>
                <a:spcPct val="96638"/>
              </a:lnSpc>
              <a:spcBef>
                <a:spcPts val="6000"/>
              </a:spcBef>
            </a:pPr>
            <a:r>
              <a:rPr dirty="0" smtClean="0" sz="8400" spc="0">
                <a:solidFill>
                  <a:srgbClr val="FEFFFF"/>
                </a:solidFill>
                <a:latin typeface="Gill Sans MT"/>
                <a:cs typeface="Gill Sans MT"/>
              </a:rPr>
              <a:t>Helma</a:t>
            </a:r>
            <a:endParaRPr sz="8400">
              <a:latin typeface="Gill Sans MT"/>
              <a:cs typeface="Gill Sans MT"/>
            </a:endParaRPr>
          </a:p>
          <a:p>
            <a:pPr marL="1638300">
              <a:lnSpc>
                <a:spcPts val="8255"/>
              </a:lnSpc>
              <a:spcBef>
                <a:spcPts val="9433"/>
              </a:spcBef>
            </a:pPr>
            <a:r>
              <a:rPr dirty="0" smtClean="0" sz="7150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sz="7150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3003" sz="6300" spc="0">
                <a:solidFill>
                  <a:srgbClr val="FEFFFF"/>
                </a:solidFill>
                <a:latin typeface="Gill Sans MT"/>
                <a:cs typeface="Gill Sans MT"/>
              </a:rPr>
              <a:t>Rin</a:t>
            </a:r>
            <a:r>
              <a:rPr dirty="0" smtClean="0" baseline="13003" sz="6300" spc="-39">
                <a:solidFill>
                  <a:srgbClr val="FEFFFF"/>
                </a:solidFill>
                <a:latin typeface="Gill Sans MT"/>
                <a:cs typeface="Gill Sans MT"/>
              </a:rPr>
              <a:t>g</a:t>
            </a:r>
            <a:r>
              <a:rPr dirty="0" smtClean="0" baseline="13003" sz="6300" spc="0">
                <a:solidFill>
                  <a:srgbClr val="FEFFFF"/>
                </a:solidFill>
                <a:latin typeface="Gill Sans MT"/>
                <a:cs typeface="Gill Sans MT"/>
              </a:rPr>
              <a:t>oJS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300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“12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-84">
                <a:solidFill>
                  <a:srgbClr val="FEFFFF"/>
                </a:solidFill>
                <a:latin typeface="Gill Sans MT"/>
                <a:cs typeface="Gill Sans MT"/>
              </a:rPr>
              <a:t>y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ears”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300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J</a:t>
            </a:r>
            <a:r>
              <a:rPr dirty="0" smtClean="0" baseline="15740" sz="6300" spc="-150">
                <a:solidFill>
                  <a:srgbClr val="FEFFFF"/>
                </a:solidFill>
                <a:latin typeface="Gill Sans MT"/>
                <a:cs typeface="Gill Sans MT"/>
              </a:rPr>
              <a:t>a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va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300"/>
              </a:lnSpc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5740" sz="6300" spc="0">
                <a:solidFill>
                  <a:srgbClr val="FEFFFF"/>
                </a:solidFill>
                <a:latin typeface="Gill Sans MT"/>
                <a:cs typeface="Gill Sans MT"/>
              </a:rPr>
              <a:t>MVC</a:t>
            </a:r>
            <a:endParaRPr sz="4200">
              <a:latin typeface="Gill Sans MT"/>
              <a:cs typeface="Gill Sans MT"/>
            </a:endParaRPr>
          </a:p>
          <a:p>
            <a:pPr marL="1638300">
              <a:lnSpc>
                <a:spcPts val="7340"/>
              </a:lnSpc>
              <a:spcBef>
                <a:spcPts val="2"/>
              </a:spcBef>
            </a:pPr>
            <a:r>
              <a:rPr dirty="0" smtClean="0" baseline="1206" sz="10725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1206" sz="10725" spc="-2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11075" sz="6300" spc="0">
                <a:solidFill>
                  <a:srgbClr val="FEFFFF"/>
                </a:solidFill>
                <a:latin typeface="Microsoft JhengHei"/>
                <a:cs typeface="Microsoft JhengHei"/>
              </a:rPr>
              <a:t>应用服务器</a:t>
            </a:r>
            <a:endParaRPr sz="42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698500" y="2489200"/>
            <a:ext cx="4965700" cy="3721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647700" y="2438400"/>
            <a:ext cx="5080000" cy="3822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35"/>
              </a:spcBef>
            </a:pPr>
            <a:endParaRPr sz="600"/>
          </a:p>
          <a:p>
            <a:pPr marL="7185753">
              <a:lnSpc>
                <a:spcPct val="143312"/>
              </a:lnSpc>
              <a:spcBef>
                <a:spcPts val="12000"/>
              </a:spcBef>
            </a:pPr>
            <a:r>
              <a:rPr dirty="0" smtClean="0" sz="6800" spc="0">
                <a:solidFill>
                  <a:srgbClr val="FEFFFF"/>
                </a:solidFill>
                <a:latin typeface="Microsoft JhengHei"/>
                <a:cs typeface="Microsoft JhengHei"/>
              </a:rPr>
              <a:t>问题</a:t>
            </a:r>
            <a:endParaRPr sz="6800">
              <a:latin typeface="Microsoft JhengHei"/>
              <a:cs typeface="Microsoft JhengHei"/>
            </a:endParaRPr>
          </a:p>
          <a:p>
            <a:pPr marL="6134100">
              <a:lnSpc>
                <a:spcPts val="6289"/>
              </a:lnSpc>
              <a:spcBef>
                <a:spcPts val="2309"/>
              </a:spcBef>
            </a:pPr>
            <a:r>
              <a:rPr dirty="0" smtClean="0" baseline="-8344" sz="9300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-8344" sz="9300" spc="574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3650" spc="0">
                <a:solidFill>
                  <a:srgbClr val="FEFFFF"/>
                </a:solidFill>
                <a:latin typeface="Gill Sans MT"/>
                <a:cs typeface="Gill Sans MT"/>
              </a:rPr>
              <a:t>no</a:t>
            </a:r>
            <a:r>
              <a:rPr dirty="0" smtClean="0" sz="3650" spc="-38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3650" spc="0">
                <a:solidFill>
                  <a:srgbClr val="FEFFFF"/>
                </a:solidFill>
                <a:latin typeface="Gill Sans MT"/>
                <a:cs typeface="Gill Sans MT"/>
              </a:rPr>
              <a:t>mo</a:t>
            </a:r>
            <a:r>
              <a:rPr dirty="0" smtClean="0" sz="3650" spc="-75">
                <a:solidFill>
                  <a:srgbClr val="FEFFFF"/>
                </a:solidFill>
                <a:latin typeface="Gill Sans MT"/>
                <a:cs typeface="Gill Sans MT"/>
              </a:rPr>
              <a:t>r</a:t>
            </a:r>
            <a:r>
              <a:rPr dirty="0" smtClean="0" sz="3650" spc="0">
                <a:solidFill>
                  <a:srgbClr val="FEFFFF"/>
                </a:solidFill>
                <a:latin typeface="Gill Sans MT"/>
                <a:cs typeface="Gill Sans MT"/>
              </a:rPr>
              <a:t>e</a:t>
            </a:r>
            <a:r>
              <a:rPr dirty="0" smtClean="0" sz="3650" spc="-6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3650" spc="0">
                <a:solidFill>
                  <a:srgbClr val="FEFFFF"/>
                </a:solidFill>
                <a:latin typeface="Gill Sans MT"/>
                <a:cs typeface="Gill Sans MT"/>
              </a:rPr>
              <a:t>s</a:t>
            </a:r>
            <a:r>
              <a:rPr dirty="0" smtClean="0" sz="3650" spc="0">
                <a:solidFill>
                  <a:srgbClr val="FEFFFF"/>
                </a:solidFill>
                <a:latin typeface="Gill Sans MT"/>
                <a:cs typeface="Gill Sans MT"/>
              </a:rPr>
              <a:t>e</a:t>
            </a:r>
            <a:r>
              <a:rPr dirty="0" smtClean="0" sz="3650" spc="109">
                <a:solidFill>
                  <a:srgbClr val="FEFFFF"/>
                </a:solidFill>
                <a:latin typeface="Gill Sans MT"/>
                <a:cs typeface="Gill Sans MT"/>
              </a:rPr>
              <a:t>r</a:t>
            </a:r>
            <a:r>
              <a:rPr dirty="0" smtClean="0" sz="3650" spc="-75">
                <a:solidFill>
                  <a:srgbClr val="FEFFFF"/>
                </a:solidFill>
                <a:latin typeface="Gill Sans MT"/>
                <a:cs typeface="Gill Sans MT"/>
              </a:rPr>
              <a:t>v</a:t>
            </a:r>
            <a:r>
              <a:rPr dirty="0" smtClean="0" sz="3650" spc="0">
                <a:solidFill>
                  <a:srgbClr val="FEFFFF"/>
                </a:solidFill>
                <a:latin typeface="Gill Sans MT"/>
                <a:cs typeface="Gill Sans MT"/>
              </a:rPr>
              <a:t>ers</a:t>
            </a:r>
            <a:endParaRPr sz="3650">
              <a:latin typeface="Gill Sans MT"/>
              <a:cs typeface="Gill Sans MT"/>
            </a:endParaRPr>
          </a:p>
          <a:p>
            <a:pPr marL="6134100">
              <a:lnSpc>
                <a:spcPts val="6289"/>
              </a:lnSpc>
              <a:spcBef>
                <a:spcPts val="1710"/>
              </a:spcBef>
            </a:pPr>
            <a:r>
              <a:rPr dirty="0" smtClean="0" baseline="-8344" sz="9300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-8344" sz="9300" spc="574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3650" spc="0">
                <a:solidFill>
                  <a:srgbClr val="FEFFFF"/>
                </a:solidFill>
                <a:latin typeface="Gill Sans MT"/>
                <a:cs typeface="Gill Sans MT"/>
              </a:rPr>
              <a:t>do</a:t>
            </a:r>
            <a:r>
              <a:rPr dirty="0" smtClean="0" sz="365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3650" spc="0">
                <a:solidFill>
                  <a:srgbClr val="FEFFFF"/>
                </a:solidFill>
                <a:latin typeface="Gill Sans MT"/>
                <a:cs typeface="Gill Sans MT"/>
              </a:rPr>
              <a:t>mo</a:t>
            </a:r>
            <a:r>
              <a:rPr dirty="0" smtClean="0" sz="3650" spc="-75">
                <a:solidFill>
                  <a:srgbClr val="FEFFFF"/>
                </a:solidFill>
                <a:latin typeface="Gill Sans MT"/>
                <a:cs typeface="Gill Sans MT"/>
              </a:rPr>
              <a:t>r</a:t>
            </a:r>
            <a:r>
              <a:rPr dirty="0" smtClean="0" sz="3650" spc="0">
                <a:solidFill>
                  <a:srgbClr val="FEFFFF"/>
                </a:solidFill>
                <a:latin typeface="Gill Sans MT"/>
                <a:cs typeface="Gill Sans MT"/>
              </a:rPr>
              <a:t>e</a:t>
            </a:r>
            <a:r>
              <a:rPr dirty="0" smtClean="0" sz="3650" spc="-65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3650" spc="0">
                <a:solidFill>
                  <a:srgbClr val="FEFFFF"/>
                </a:solidFill>
                <a:latin typeface="Gill Sans MT"/>
                <a:cs typeface="Gill Sans MT"/>
              </a:rPr>
              <a:t>thing</a:t>
            </a:r>
            <a:r>
              <a:rPr dirty="0" smtClean="0" sz="3650" spc="0">
                <a:solidFill>
                  <a:srgbClr val="FEFFFF"/>
                </a:solidFill>
                <a:latin typeface="Gill Sans MT"/>
                <a:cs typeface="Gill Sans MT"/>
              </a:rPr>
              <a:t>s</a:t>
            </a:r>
            <a:endParaRPr sz="3650">
              <a:latin typeface="Gill Sans MT"/>
              <a:cs typeface="Gill Sans MT"/>
            </a:endParaRPr>
          </a:p>
          <a:p>
            <a:pPr marL="6062031" marR="4375471" algn="ctr">
              <a:lnSpc>
                <a:spcPts val="6662"/>
              </a:lnSpc>
              <a:spcBef>
                <a:spcPts val="1220"/>
              </a:spcBef>
            </a:pPr>
            <a:r>
              <a:rPr dirty="0" smtClean="0" baseline="-8344" sz="9300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-8344" sz="9300" spc="574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3650" spc="0">
                <a:solidFill>
                  <a:srgbClr val="FEFFFF"/>
                </a:solidFill>
                <a:latin typeface="Microsoft JhengHei"/>
                <a:cs typeface="Microsoft JhengHei"/>
              </a:rPr>
              <a:t>统一标准</a:t>
            </a:r>
            <a:endParaRPr sz="3650">
              <a:latin typeface="Microsoft JhengHei"/>
              <a:cs typeface="Microsoft JhengHei"/>
            </a:endParaRPr>
          </a:p>
          <a:p>
            <a:pPr marL="6134100">
              <a:lnSpc>
                <a:spcPts val="6662"/>
              </a:lnSpc>
              <a:spcBef>
                <a:spcPts val="1320"/>
              </a:spcBef>
            </a:pPr>
            <a:r>
              <a:rPr dirty="0" smtClean="0" baseline="-8344" sz="9300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-8344" sz="9300" spc="574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3650" spc="0">
                <a:solidFill>
                  <a:srgbClr val="FEFFFF"/>
                </a:solidFill>
                <a:latin typeface="Microsoft JhengHei"/>
                <a:cs typeface="Microsoft JhengHei"/>
              </a:rPr>
              <a:t>技术生态圈</a:t>
            </a:r>
            <a:endParaRPr sz="365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733800" y="774700"/>
            <a:ext cx="5930900" cy="444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683000" y="723900"/>
            <a:ext cx="6032500" cy="4546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00" y="9762236"/>
            <a:ext cx="131820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4419" sz="1800" spc="14">
                <a:latin typeface="Batang"/>
                <a:cs typeface="Batang"/>
              </a:rPr>
              <a:t>11年4月2日星期六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735831">
              <a:lnSpc>
                <a:spcPct val="96638"/>
              </a:lnSpc>
              <a:spcBef>
                <a:spcPts val="43078"/>
              </a:spcBef>
            </a:pPr>
            <a:r>
              <a:rPr dirty="0" smtClean="0" sz="6050" spc="0">
                <a:solidFill>
                  <a:srgbClr val="FEFFFF"/>
                </a:solidFill>
                <a:latin typeface="Gill Sans MT"/>
                <a:cs typeface="Gill Sans MT"/>
              </a:rPr>
              <a:t>R</a:t>
            </a:r>
            <a:r>
              <a:rPr dirty="0" smtClean="0" sz="6050" spc="-89">
                <a:solidFill>
                  <a:srgbClr val="FEFFFF"/>
                </a:solidFill>
                <a:latin typeface="Gill Sans MT"/>
                <a:cs typeface="Gill Sans MT"/>
              </a:rPr>
              <a:t>e</a:t>
            </a:r>
            <a:r>
              <a:rPr dirty="0" smtClean="0" sz="6050" spc="-119">
                <a:solidFill>
                  <a:srgbClr val="FEFFFF"/>
                </a:solidFill>
                <a:latin typeface="Gill Sans MT"/>
                <a:cs typeface="Gill Sans MT"/>
              </a:rPr>
              <a:t>v</a:t>
            </a:r>
            <a:r>
              <a:rPr dirty="0" smtClean="0" sz="6050" spc="0">
                <a:solidFill>
                  <a:srgbClr val="FEFFFF"/>
                </a:solidFill>
                <a:latin typeface="Gill Sans MT"/>
                <a:cs typeface="Gill Sans MT"/>
              </a:rPr>
              <a:t>el</a:t>
            </a:r>
            <a:r>
              <a:rPr dirty="0" smtClean="0" sz="6050" spc="0">
                <a:solidFill>
                  <a:srgbClr val="FEFFFF"/>
                </a:solidFill>
                <a:latin typeface="Gill Sans MT"/>
                <a:cs typeface="Gill Sans MT"/>
              </a:rPr>
              <a:t>uti</a:t>
            </a:r>
            <a:r>
              <a:rPr dirty="0" smtClean="0" sz="6050" spc="0">
                <a:solidFill>
                  <a:srgbClr val="FEFFFF"/>
                </a:solidFill>
                <a:latin typeface="Gill Sans MT"/>
                <a:cs typeface="Gill Sans MT"/>
              </a:rPr>
              <a:t>ons</a:t>
            </a:r>
            <a:r>
              <a:rPr dirty="0" smtClean="0" sz="6050" spc="-129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6050" spc="0">
                <a:solidFill>
                  <a:srgbClr val="FEFFFF"/>
                </a:solidFill>
                <a:latin typeface="Gill Sans MT"/>
                <a:cs typeface="Gill Sans MT"/>
              </a:rPr>
              <a:t>i</a:t>
            </a:r>
            <a:r>
              <a:rPr dirty="0" smtClean="0" sz="6050" spc="0">
                <a:solidFill>
                  <a:srgbClr val="FEFFFF"/>
                </a:solidFill>
                <a:latin typeface="Gill Sans MT"/>
                <a:cs typeface="Gill Sans MT"/>
              </a:rPr>
              <a:t>n</a:t>
            </a:r>
            <a:r>
              <a:rPr dirty="0" smtClean="0" sz="6050" spc="-3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6050" spc="0">
                <a:solidFill>
                  <a:srgbClr val="FEFFFF"/>
                </a:solidFill>
                <a:latin typeface="Gill Sans MT"/>
                <a:cs typeface="Gill Sans MT"/>
              </a:rPr>
              <a:t>2009</a:t>
            </a:r>
            <a:endParaRPr sz="6050">
              <a:latin typeface="Gill Sans MT"/>
              <a:cs typeface="Gill Sans MT"/>
            </a:endParaRPr>
          </a:p>
          <a:p>
            <a:pPr marL="1320800">
              <a:lnSpc>
                <a:spcPts val="4982"/>
              </a:lnSpc>
              <a:spcBef>
                <a:spcPts val="2252"/>
              </a:spcBef>
            </a:pPr>
            <a:r>
              <a:rPr dirty="0" smtClean="0" baseline="-8212" sz="7350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-8212" sz="735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-8212" sz="7350" spc="39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2850" spc="0">
                <a:solidFill>
                  <a:srgbClr val="FEFFFF"/>
                </a:solidFill>
                <a:latin typeface="Gill Sans MT"/>
                <a:cs typeface="Gill Sans MT"/>
              </a:rPr>
              <a:t>CommonJS</a:t>
            </a:r>
            <a:endParaRPr sz="2850">
              <a:latin typeface="Gill Sans MT"/>
              <a:cs typeface="Gill Sans MT"/>
            </a:endParaRPr>
          </a:p>
          <a:p>
            <a:pPr marL="1320800">
              <a:lnSpc>
                <a:spcPts val="4982"/>
              </a:lnSpc>
              <a:spcBef>
                <a:spcPts val="1717"/>
              </a:spcBef>
            </a:pPr>
            <a:r>
              <a:rPr dirty="0" smtClean="0" baseline="-8212" sz="7350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-8212" sz="735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-8212" sz="7350" spc="39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2850" spc="0">
                <a:solidFill>
                  <a:srgbClr val="FEFFFF"/>
                </a:solidFill>
                <a:latin typeface="Gill Sans MT"/>
                <a:cs typeface="Gill Sans MT"/>
              </a:rPr>
              <a:t>JSConf</a:t>
            </a:r>
            <a:endParaRPr sz="2850">
              <a:latin typeface="Gill Sans MT"/>
              <a:cs typeface="Gill Sans MT"/>
            </a:endParaRPr>
          </a:p>
          <a:p>
            <a:pPr marL="1320800">
              <a:lnSpc>
                <a:spcPts val="4982"/>
              </a:lnSpc>
              <a:spcBef>
                <a:spcPts val="1817"/>
              </a:spcBef>
            </a:pPr>
            <a:r>
              <a:rPr dirty="0" smtClean="0" baseline="-8212" sz="7350" spc="0">
                <a:solidFill>
                  <a:srgbClr val="FEFFFF"/>
                </a:solidFill>
                <a:latin typeface="Gill Sans MT"/>
                <a:cs typeface="Gill Sans MT"/>
              </a:rPr>
              <a:t>•</a:t>
            </a:r>
            <a:r>
              <a:rPr dirty="0" smtClean="0" baseline="-8212" sz="7350" spc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baseline="-8212" sz="7350" spc="39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dirty="0" smtClean="0" sz="2850" spc="0">
                <a:solidFill>
                  <a:srgbClr val="FEFFFF"/>
                </a:solidFill>
                <a:latin typeface="Gill Sans MT"/>
                <a:cs typeface="Gill Sans MT"/>
              </a:rPr>
              <a:t>Node</a:t>
            </a:r>
            <a:endParaRPr sz="285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xsi="http://www.w3.org/2001/XMLSchema-instance"/>
</file>